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7" r:id="rId2"/>
    <p:sldId id="266" r:id="rId3"/>
    <p:sldId id="258" r:id="rId4"/>
    <p:sldId id="267" r:id="rId5"/>
    <p:sldId id="259" r:id="rId6"/>
    <p:sldId id="260" r:id="rId7"/>
    <p:sldId id="261" r:id="rId8"/>
    <p:sldId id="262" r:id="rId9"/>
    <p:sldId id="263" r:id="rId10"/>
    <p:sldId id="264" r:id="rId11"/>
    <p:sldId id="265" r:id="rId12"/>
    <p:sldId id="268" r:id="rId13"/>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75" autoAdjust="0"/>
    <p:restoredTop sz="95969" autoAdjust="0"/>
  </p:normalViewPr>
  <p:slideViewPr>
    <p:cSldViewPr snapToGrid="0">
      <p:cViewPr varScale="1">
        <p:scale>
          <a:sx n="91" d="100"/>
          <a:sy n="91" d="100"/>
        </p:scale>
        <p:origin x="1536" y="306"/>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68779A-CDAD-97EE-8DA8-B048DC6CA6BF}"/>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7E2F14BC-F013-654A-7DBB-BAADAB68849B}"/>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5/11/2025 pm</a:t>
            </a:r>
          </a:p>
        </p:txBody>
      </p:sp>
      <p:sp>
        <p:nvSpPr>
          <p:cNvPr id="4" name="Footer Placeholder 3">
            <a:extLst>
              <a:ext uri="{FF2B5EF4-FFF2-40B4-BE49-F238E27FC236}">
                <a16:creationId xmlns:a16="http://schemas.microsoft.com/office/drawing/2014/main" id="{3EBAC258-5DD4-6A32-2A65-73F6D62C70FD}"/>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Bruce Molock</a:t>
            </a:r>
          </a:p>
        </p:txBody>
      </p:sp>
      <p:sp>
        <p:nvSpPr>
          <p:cNvPr id="5" name="Slide Number Placeholder 4">
            <a:extLst>
              <a:ext uri="{FF2B5EF4-FFF2-40B4-BE49-F238E27FC236}">
                <a16:creationId xmlns:a16="http://schemas.microsoft.com/office/drawing/2014/main" id="{AA115654-3728-B808-97F8-D0955543CFE4}"/>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BE61B92D-5C32-4CCB-A3E7-A41058425B71}"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523060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5/11/2025 pm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Bruce Molock</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E78267B3-8A15-4169-A470-7EB2585D19A9}" type="slidenum">
              <a:rPr lang="en-US" smtClean="0"/>
              <a:t>‹#›</a:t>
            </a:fld>
            <a:endParaRPr lang="en-US"/>
          </a:p>
        </p:txBody>
      </p:sp>
    </p:spTree>
    <p:extLst>
      <p:ext uri="{BB962C8B-B14F-4D97-AF65-F5344CB8AC3E}">
        <p14:creationId xmlns:p14="http://schemas.microsoft.com/office/powerpoint/2010/main" val="2972074659"/>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19E380-8C7A-4D21-AA51-86659D503726}" type="datetimeFigureOut">
              <a:rPr lang="en-US" smtClean="0"/>
              <a:t>5/10/2025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F64DF-BDEB-4E30-8C35-F62E34EDFC4C}" type="slidenum">
              <a:rPr lang="en-US" smtClean="0"/>
              <a:t>‹#›</a:t>
            </a:fld>
            <a:endParaRPr lang="en-US"/>
          </a:p>
        </p:txBody>
      </p:sp>
    </p:spTree>
    <p:extLst>
      <p:ext uri="{BB962C8B-B14F-4D97-AF65-F5344CB8AC3E}">
        <p14:creationId xmlns:p14="http://schemas.microsoft.com/office/powerpoint/2010/main" val="375017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19E380-8C7A-4D21-AA51-86659D503726}" type="datetimeFigureOut">
              <a:rPr lang="en-US" smtClean="0"/>
              <a:t>5/10/2025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F64DF-BDEB-4E30-8C35-F62E34EDFC4C}" type="slidenum">
              <a:rPr lang="en-US" smtClean="0"/>
              <a:t>‹#›</a:t>
            </a:fld>
            <a:endParaRPr lang="en-US"/>
          </a:p>
        </p:txBody>
      </p:sp>
    </p:spTree>
    <p:extLst>
      <p:ext uri="{BB962C8B-B14F-4D97-AF65-F5344CB8AC3E}">
        <p14:creationId xmlns:p14="http://schemas.microsoft.com/office/powerpoint/2010/main" val="661812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19E380-8C7A-4D21-AA51-86659D503726}" type="datetimeFigureOut">
              <a:rPr lang="en-US" smtClean="0"/>
              <a:t>5/10/2025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F64DF-BDEB-4E30-8C35-F62E34EDFC4C}" type="slidenum">
              <a:rPr lang="en-US" smtClean="0"/>
              <a:t>‹#›</a:t>
            </a:fld>
            <a:endParaRPr lang="en-US"/>
          </a:p>
        </p:txBody>
      </p:sp>
    </p:spTree>
    <p:extLst>
      <p:ext uri="{BB962C8B-B14F-4D97-AF65-F5344CB8AC3E}">
        <p14:creationId xmlns:p14="http://schemas.microsoft.com/office/powerpoint/2010/main" val="135858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19E380-8C7A-4D21-AA51-86659D503726}" type="datetimeFigureOut">
              <a:rPr lang="en-US" smtClean="0"/>
              <a:t>5/10/2025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F64DF-BDEB-4E30-8C35-F62E34EDFC4C}" type="slidenum">
              <a:rPr lang="en-US" smtClean="0"/>
              <a:t>‹#›</a:t>
            </a:fld>
            <a:endParaRPr lang="en-US"/>
          </a:p>
        </p:txBody>
      </p:sp>
    </p:spTree>
    <p:extLst>
      <p:ext uri="{BB962C8B-B14F-4D97-AF65-F5344CB8AC3E}">
        <p14:creationId xmlns:p14="http://schemas.microsoft.com/office/powerpoint/2010/main" val="1396163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19E380-8C7A-4D21-AA51-86659D503726}" type="datetimeFigureOut">
              <a:rPr lang="en-US" smtClean="0"/>
              <a:t>5/10/2025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F64DF-BDEB-4E30-8C35-F62E34EDFC4C}" type="slidenum">
              <a:rPr lang="en-US" smtClean="0"/>
              <a:t>‹#›</a:t>
            </a:fld>
            <a:endParaRPr lang="en-US"/>
          </a:p>
        </p:txBody>
      </p:sp>
    </p:spTree>
    <p:extLst>
      <p:ext uri="{BB962C8B-B14F-4D97-AF65-F5344CB8AC3E}">
        <p14:creationId xmlns:p14="http://schemas.microsoft.com/office/powerpoint/2010/main" val="2788573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19E380-8C7A-4D21-AA51-86659D503726}" type="datetimeFigureOut">
              <a:rPr lang="en-US" smtClean="0"/>
              <a:t>5/10/2025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F64DF-BDEB-4E30-8C35-F62E34EDFC4C}" type="slidenum">
              <a:rPr lang="en-US" smtClean="0"/>
              <a:t>‹#›</a:t>
            </a:fld>
            <a:endParaRPr lang="en-US"/>
          </a:p>
        </p:txBody>
      </p:sp>
    </p:spTree>
    <p:extLst>
      <p:ext uri="{BB962C8B-B14F-4D97-AF65-F5344CB8AC3E}">
        <p14:creationId xmlns:p14="http://schemas.microsoft.com/office/powerpoint/2010/main" val="1132693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19E380-8C7A-4D21-AA51-86659D503726}" type="datetimeFigureOut">
              <a:rPr lang="en-US" smtClean="0"/>
              <a:t>5/10/2025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2F64DF-BDEB-4E30-8C35-F62E34EDFC4C}" type="slidenum">
              <a:rPr lang="en-US" smtClean="0"/>
              <a:t>‹#›</a:t>
            </a:fld>
            <a:endParaRPr lang="en-US"/>
          </a:p>
        </p:txBody>
      </p:sp>
    </p:spTree>
    <p:extLst>
      <p:ext uri="{BB962C8B-B14F-4D97-AF65-F5344CB8AC3E}">
        <p14:creationId xmlns:p14="http://schemas.microsoft.com/office/powerpoint/2010/main" val="3517080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19E380-8C7A-4D21-AA51-86659D503726}" type="datetimeFigureOut">
              <a:rPr lang="en-US" smtClean="0"/>
              <a:t>5/10/2025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2F64DF-BDEB-4E30-8C35-F62E34EDFC4C}" type="slidenum">
              <a:rPr lang="en-US" smtClean="0"/>
              <a:t>‹#›</a:t>
            </a:fld>
            <a:endParaRPr lang="en-US"/>
          </a:p>
        </p:txBody>
      </p:sp>
    </p:spTree>
    <p:extLst>
      <p:ext uri="{BB962C8B-B14F-4D97-AF65-F5344CB8AC3E}">
        <p14:creationId xmlns:p14="http://schemas.microsoft.com/office/powerpoint/2010/main" val="3874716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19E380-8C7A-4D21-AA51-86659D503726}" type="datetimeFigureOut">
              <a:rPr lang="en-US" smtClean="0"/>
              <a:t>5/10/2025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2F64DF-BDEB-4E30-8C35-F62E34EDFC4C}" type="slidenum">
              <a:rPr lang="en-US" smtClean="0"/>
              <a:t>‹#›</a:t>
            </a:fld>
            <a:endParaRPr lang="en-US"/>
          </a:p>
        </p:txBody>
      </p:sp>
    </p:spTree>
    <p:extLst>
      <p:ext uri="{BB962C8B-B14F-4D97-AF65-F5344CB8AC3E}">
        <p14:creationId xmlns:p14="http://schemas.microsoft.com/office/powerpoint/2010/main" val="3885332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219E380-8C7A-4D21-AA51-86659D503726}" type="datetimeFigureOut">
              <a:rPr lang="en-US" smtClean="0"/>
              <a:t>5/10/2025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F64DF-BDEB-4E30-8C35-F62E34EDFC4C}" type="slidenum">
              <a:rPr lang="en-US" smtClean="0"/>
              <a:t>‹#›</a:t>
            </a:fld>
            <a:endParaRPr lang="en-US"/>
          </a:p>
        </p:txBody>
      </p:sp>
    </p:spTree>
    <p:extLst>
      <p:ext uri="{BB962C8B-B14F-4D97-AF65-F5344CB8AC3E}">
        <p14:creationId xmlns:p14="http://schemas.microsoft.com/office/powerpoint/2010/main" val="3057101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219E380-8C7A-4D21-AA51-86659D503726}" type="datetimeFigureOut">
              <a:rPr lang="en-US" smtClean="0"/>
              <a:t>5/10/2025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F64DF-BDEB-4E30-8C35-F62E34EDFC4C}" type="slidenum">
              <a:rPr lang="en-US" smtClean="0"/>
              <a:t>‹#›</a:t>
            </a:fld>
            <a:endParaRPr lang="en-US"/>
          </a:p>
        </p:txBody>
      </p:sp>
    </p:spTree>
    <p:extLst>
      <p:ext uri="{BB962C8B-B14F-4D97-AF65-F5344CB8AC3E}">
        <p14:creationId xmlns:p14="http://schemas.microsoft.com/office/powerpoint/2010/main" val="1796606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219E380-8C7A-4D21-AA51-86659D503726}" type="datetimeFigureOut">
              <a:rPr lang="en-US" smtClean="0"/>
              <a:t>5/10/2025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32F64DF-BDEB-4E30-8C35-F62E34EDFC4C}" type="slidenum">
              <a:rPr lang="en-US" smtClean="0"/>
              <a:t>‹#›</a:t>
            </a:fld>
            <a:endParaRPr lang="en-US"/>
          </a:p>
        </p:txBody>
      </p:sp>
    </p:spTree>
    <p:extLst>
      <p:ext uri="{BB962C8B-B14F-4D97-AF65-F5344CB8AC3E}">
        <p14:creationId xmlns:p14="http://schemas.microsoft.com/office/powerpoint/2010/main" val="4027018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blueletterbible.org/nasb95/psa/18/1-50" TargetMode="External"/><Relationship Id="rId2" Type="http://schemas.openxmlformats.org/officeDocument/2006/relationships/hyperlink" Target="https://www.blueletterbible.org/nasb95/luk/1/46-5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lueletterbible.org/nasb95/2sa/22/1-5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lueletterbible.org/nasb95/psa/70/1-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blueletterbible.org/nkjv/psa/40/13-17"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FF98F-B54C-F866-210C-95C78ADF346E}"/>
              </a:ext>
            </a:extLst>
          </p:cNvPr>
          <p:cNvSpPr>
            <a:spLocks noGrp="1"/>
          </p:cNvSpPr>
          <p:nvPr>
            <p:ph type="ctrTitle"/>
          </p:nvPr>
        </p:nvSpPr>
        <p:spPr/>
        <p:txBody>
          <a:bodyPr/>
          <a:lstStyle/>
          <a:p>
            <a:r>
              <a:rPr lang="en-US" b="1" dirty="0">
                <a:latin typeface="Algerian" panose="04020705040A02060702" pitchFamily="82" charset="0"/>
              </a:rPr>
              <a:t>YOUR SALVATION</a:t>
            </a:r>
          </a:p>
        </p:txBody>
      </p:sp>
      <p:sp>
        <p:nvSpPr>
          <p:cNvPr id="3" name="Subtitle 2">
            <a:extLst>
              <a:ext uri="{FF2B5EF4-FFF2-40B4-BE49-F238E27FC236}">
                <a16:creationId xmlns:a16="http://schemas.microsoft.com/office/drawing/2014/main" id="{AB793F48-3912-B2BF-AEE3-22AFE6517CC5}"/>
              </a:ext>
            </a:extLst>
          </p:cNvPr>
          <p:cNvSpPr>
            <a:spLocks noGrp="1"/>
          </p:cNvSpPr>
          <p:nvPr>
            <p:ph type="subTitle" idx="1"/>
          </p:nvPr>
        </p:nvSpPr>
        <p:spPr/>
        <p:txBody>
          <a:bodyPr>
            <a:normAutofit/>
          </a:bodyPr>
          <a:lstStyle/>
          <a:p>
            <a:r>
              <a:rPr lang="en-US" sz="2800" b="1" kern="100" dirty="0">
                <a:latin typeface="Calibri" panose="020F0502020204030204" pitchFamily="34" charset="0"/>
                <a:ea typeface="Aptos" panose="020B0004020202020204" pitchFamily="34" charset="0"/>
                <a:cs typeface="Calibri" panose="020F0502020204030204" pitchFamily="34" charset="0"/>
              </a:rPr>
              <a:t>“Your” AND “Salvation”</a:t>
            </a:r>
            <a:br>
              <a:rPr lang="en-US" sz="2800" b="1" kern="100" dirty="0">
                <a:latin typeface="Calibri" panose="020F0502020204030204" pitchFamily="34" charset="0"/>
                <a:ea typeface="Aptos" panose="020B0004020202020204" pitchFamily="34" charset="0"/>
                <a:cs typeface="Calibri" panose="020F0502020204030204" pitchFamily="34" charset="0"/>
              </a:rPr>
            </a:br>
            <a:r>
              <a:rPr lang="en-US" sz="2800" b="1" kern="100" dirty="0">
                <a:latin typeface="Calibri" panose="020F0502020204030204" pitchFamily="34" charset="0"/>
                <a:ea typeface="Aptos" panose="020B0004020202020204" pitchFamily="34" charset="0"/>
                <a:cs typeface="Calibri" panose="020F0502020204030204" pitchFamily="34" charset="0"/>
              </a:rPr>
              <a:t>occurs 140 times in 49 verses in the NKJV, including 29 exact phrases shown first.</a:t>
            </a:r>
            <a:endParaRPr lang="en-US" sz="2800" kern="100" dirty="0">
              <a:latin typeface="Calibri" panose="020F0502020204030204" pitchFamily="34" charset="0"/>
              <a:ea typeface="Aptos" panose="020B0004020202020204" pitchFamily="34" charset="0"/>
              <a:cs typeface="Calibri" panose="020F0502020204030204" pitchFamily="34" charset="0"/>
            </a:endParaRPr>
          </a:p>
        </p:txBody>
      </p:sp>
    </p:spTree>
    <p:extLst>
      <p:ext uri="{BB962C8B-B14F-4D97-AF65-F5344CB8AC3E}">
        <p14:creationId xmlns:p14="http://schemas.microsoft.com/office/powerpoint/2010/main" val="2428615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2D197B-A56E-EC38-1AE6-50FB913415C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581390-DEA6-C729-9528-C91CE74D0DFA}"/>
              </a:ext>
            </a:extLst>
          </p:cNvPr>
          <p:cNvSpPr>
            <a:spLocks noGrp="1"/>
          </p:cNvSpPr>
          <p:nvPr>
            <p:ph idx="1"/>
          </p:nvPr>
        </p:nvSpPr>
        <p:spPr>
          <a:xfrm>
            <a:off x="338667" y="406400"/>
            <a:ext cx="8466666" cy="5858933"/>
          </a:xfrm>
        </p:spPr>
        <p:txBody>
          <a:bodyPr>
            <a:noAutofit/>
          </a:bodyPr>
          <a:lstStyle/>
          <a:p>
            <a:pPr marL="0">
              <a:lnSpc>
                <a:spcPct val="115000"/>
              </a:lnSpc>
              <a:spcAft>
                <a:spcPts val="600"/>
              </a:spcAft>
              <a:buNone/>
            </a:pPr>
            <a:r>
              <a:rPr lang="en-US" sz="2200" b="1" kern="100" dirty="0">
                <a:latin typeface="Calibri" panose="020F0502020204030204" pitchFamily="34" charset="0"/>
                <a:ea typeface="Aptos" panose="020B0004020202020204" pitchFamily="34" charset="0"/>
                <a:cs typeface="Calibri" panose="020F0502020204030204" pitchFamily="34" charset="0"/>
              </a:rPr>
              <a:t>Meditations on the Excellencies of the Word of God </a:t>
            </a:r>
            <a:endParaRPr lang="en-US" sz="2200" kern="100" dirty="0">
              <a:latin typeface="Calibri" panose="020F0502020204030204" pitchFamily="34" charset="0"/>
              <a:ea typeface="Aptos" panose="020B0004020202020204" pitchFamily="34" charset="0"/>
              <a:cs typeface="Calibri" panose="020F0502020204030204" pitchFamily="34" charset="0"/>
            </a:endParaRPr>
          </a:p>
          <a:p>
            <a:pPr marL="0">
              <a:lnSpc>
                <a:spcPct val="115000"/>
              </a:lnSpc>
              <a:spcAft>
                <a:spcPts val="600"/>
              </a:spcAft>
              <a:buNone/>
            </a:pPr>
            <a:r>
              <a:rPr lang="en-US" sz="2200" b="1" kern="100" dirty="0">
                <a:latin typeface="Calibri" panose="020F0502020204030204" pitchFamily="34" charset="0"/>
                <a:ea typeface="Aptos" panose="020B0004020202020204" pitchFamily="34" charset="0"/>
                <a:cs typeface="Calibri" panose="020F0502020204030204" pitchFamily="34" charset="0"/>
              </a:rPr>
              <a:t>119:41 WAW </a:t>
            </a:r>
            <a:r>
              <a:rPr lang="en-US" sz="2200" kern="100" dirty="0">
                <a:latin typeface="Calibri" panose="020F0502020204030204" pitchFamily="34" charset="0"/>
                <a:ea typeface="Aptos" panose="020B0004020202020204" pitchFamily="34" charset="0"/>
                <a:cs typeface="Calibri" panose="020F0502020204030204" pitchFamily="34" charset="0"/>
              </a:rPr>
              <a:t>Let Your mercies come also to me, O LORD— Your </a:t>
            </a:r>
            <a:r>
              <a:rPr lang="en-US" sz="2200" b="1" kern="100" dirty="0">
                <a:latin typeface="Calibri" panose="020F0502020204030204" pitchFamily="34" charset="0"/>
                <a:ea typeface="Aptos" panose="020B0004020202020204" pitchFamily="34" charset="0"/>
                <a:cs typeface="Calibri" panose="020F0502020204030204" pitchFamily="34" charset="0"/>
              </a:rPr>
              <a:t>salvation </a:t>
            </a:r>
            <a:r>
              <a:rPr lang="en-US" sz="2200" kern="100" dirty="0">
                <a:latin typeface="Calibri" panose="020F0502020204030204" pitchFamily="34" charset="0"/>
                <a:ea typeface="Aptos" panose="020B0004020202020204" pitchFamily="34" charset="0"/>
                <a:cs typeface="Calibri" panose="020F0502020204030204" pitchFamily="34" charset="0"/>
              </a:rPr>
              <a:t>according to Your word.</a:t>
            </a:r>
          </a:p>
          <a:p>
            <a:pPr marL="0">
              <a:lnSpc>
                <a:spcPct val="115000"/>
              </a:lnSpc>
              <a:spcAft>
                <a:spcPts val="600"/>
              </a:spcAft>
              <a:buNone/>
            </a:pPr>
            <a:r>
              <a:rPr lang="en-US" sz="2200" b="1" kern="100" dirty="0">
                <a:latin typeface="Calibri" panose="020F0502020204030204" pitchFamily="34" charset="0"/>
                <a:ea typeface="Aptos" panose="020B0004020202020204" pitchFamily="34" charset="0"/>
                <a:cs typeface="Calibri" panose="020F0502020204030204" pitchFamily="34" charset="0"/>
              </a:rPr>
              <a:t>:81 KAPH </a:t>
            </a:r>
            <a:r>
              <a:rPr lang="en-US" sz="2200" kern="100" dirty="0">
                <a:latin typeface="Calibri" panose="020F0502020204030204" pitchFamily="34" charset="0"/>
                <a:ea typeface="Aptos" panose="020B0004020202020204" pitchFamily="34" charset="0"/>
                <a:cs typeface="Calibri" panose="020F0502020204030204" pitchFamily="34" charset="0"/>
              </a:rPr>
              <a:t>My soul faints for Your </a:t>
            </a:r>
            <a:r>
              <a:rPr lang="en-US" sz="2200" b="1" kern="100" dirty="0">
                <a:latin typeface="Calibri" panose="020F0502020204030204" pitchFamily="34" charset="0"/>
                <a:ea typeface="Aptos" panose="020B0004020202020204" pitchFamily="34" charset="0"/>
                <a:cs typeface="Calibri" panose="020F0502020204030204" pitchFamily="34" charset="0"/>
              </a:rPr>
              <a:t>salvation, </a:t>
            </a:r>
            <a:r>
              <a:rPr lang="en-US" sz="2200" kern="100" dirty="0">
                <a:latin typeface="Calibri" panose="020F0502020204030204" pitchFamily="34" charset="0"/>
                <a:ea typeface="Aptos" panose="020B0004020202020204" pitchFamily="34" charset="0"/>
                <a:cs typeface="Calibri" panose="020F0502020204030204" pitchFamily="34" charset="0"/>
              </a:rPr>
              <a:t>But I hope in Your word.</a:t>
            </a:r>
          </a:p>
          <a:p>
            <a:pPr marL="0">
              <a:lnSpc>
                <a:spcPct val="115000"/>
              </a:lnSpc>
              <a:spcAft>
                <a:spcPts val="600"/>
              </a:spcAft>
              <a:buNone/>
            </a:pPr>
            <a:r>
              <a:rPr lang="en-US" sz="2200" b="1" kern="100" dirty="0">
                <a:latin typeface="Calibri" panose="020F0502020204030204" pitchFamily="34" charset="0"/>
                <a:ea typeface="Aptos" panose="020B0004020202020204" pitchFamily="34" charset="0"/>
                <a:cs typeface="Calibri" panose="020F0502020204030204" pitchFamily="34" charset="0"/>
              </a:rPr>
              <a:t>:123 </a:t>
            </a:r>
            <a:r>
              <a:rPr lang="en-US" sz="2200" kern="100" dirty="0">
                <a:latin typeface="Calibri" panose="020F0502020204030204" pitchFamily="34" charset="0"/>
                <a:ea typeface="Aptos" panose="020B0004020202020204" pitchFamily="34" charset="0"/>
                <a:cs typeface="Calibri" panose="020F0502020204030204" pitchFamily="34" charset="0"/>
              </a:rPr>
              <a:t>My eyes fail </a:t>
            </a:r>
            <a:r>
              <a:rPr lang="en-US" sz="2200" i="1" kern="100" dirty="0">
                <a:latin typeface="Calibri" panose="020F0502020204030204" pitchFamily="34" charset="0"/>
                <a:ea typeface="Aptos" panose="020B0004020202020204" pitchFamily="34" charset="0"/>
                <a:cs typeface="Calibri" panose="020F0502020204030204" pitchFamily="34" charset="0"/>
              </a:rPr>
              <a:t>from seeking</a:t>
            </a:r>
            <a:r>
              <a:rPr lang="en-US" sz="2200" kern="100" dirty="0">
                <a:latin typeface="Calibri" panose="020F0502020204030204" pitchFamily="34" charset="0"/>
                <a:ea typeface="Aptos" panose="020B0004020202020204" pitchFamily="34" charset="0"/>
                <a:cs typeface="Calibri" panose="020F0502020204030204" pitchFamily="34" charset="0"/>
              </a:rPr>
              <a:t> Your </a:t>
            </a:r>
            <a:r>
              <a:rPr lang="en-US" sz="2200" b="1" kern="100" dirty="0">
                <a:latin typeface="Calibri" panose="020F0502020204030204" pitchFamily="34" charset="0"/>
                <a:ea typeface="Aptos" panose="020B0004020202020204" pitchFamily="34" charset="0"/>
                <a:cs typeface="Calibri" panose="020F0502020204030204" pitchFamily="34" charset="0"/>
              </a:rPr>
              <a:t>salvation </a:t>
            </a:r>
            <a:r>
              <a:rPr lang="en-US" sz="2200" kern="100" dirty="0">
                <a:latin typeface="Calibri" panose="020F0502020204030204" pitchFamily="34" charset="0"/>
                <a:ea typeface="Aptos" panose="020B0004020202020204" pitchFamily="34" charset="0"/>
                <a:cs typeface="Calibri" panose="020F0502020204030204" pitchFamily="34" charset="0"/>
              </a:rPr>
              <a:t>and your righteous word.</a:t>
            </a:r>
          </a:p>
          <a:p>
            <a:pPr marL="0">
              <a:lnSpc>
                <a:spcPct val="115000"/>
              </a:lnSpc>
              <a:spcAft>
                <a:spcPts val="600"/>
              </a:spcAft>
              <a:buNone/>
            </a:pPr>
            <a:r>
              <a:rPr lang="en-US" sz="2200" b="1" kern="100" dirty="0">
                <a:latin typeface="Calibri" panose="020F0502020204030204" pitchFamily="34" charset="0"/>
                <a:ea typeface="Aptos" panose="020B0004020202020204" pitchFamily="34" charset="0"/>
                <a:cs typeface="Calibri" panose="020F0502020204030204" pitchFamily="34" charset="0"/>
              </a:rPr>
              <a:t>:166 </a:t>
            </a:r>
            <a:r>
              <a:rPr lang="en-US" sz="2200" kern="100" dirty="0">
                <a:latin typeface="Calibri" panose="020F0502020204030204" pitchFamily="34" charset="0"/>
                <a:ea typeface="Aptos" panose="020B0004020202020204" pitchFamily="34" charset="0"/>
                <a:cs typeface="Calibri" panose="020F0502020204030204" pitchFamily="34" charset="0"/>
              </a:rPr>
              <a:t>LORD, I hope for Your </a:t>
            </a:r>
            <a:r>
              <a:rPr lang="en-US" sz="2200" b="1" kern="100" dirty="0">
                <a:latin typeface="Calibri" panose="020F0502020204030204" pitchFamily="34" charset="0"/>
                <a:ea typeface="Aptos" panose="020B0004020202020204" pitchFamily="34" charset="0"/>
                <a:cs typeface="Calibri" panose="020F0502020204030204" pitchFamily="34" charset="0"/>
              </a:rPr>
              <a:t>salvation, </a:t>
            </a:r>
            <a:r>
              <a:rPr lang="en-US" sz="2200" kern="100" dirty="0">
                <a:latin typeface="Calibri" panose="020F0502020204030204" pitchFamily="34" charset="0"/>
                <a:ea typeface="Aptos" panose="020B0004020202020204" pitchFamily="34" charset="0"/>
                <a:cs typeface="Calibri" panose="020F0502020204030204" pitchFamily="34" charset="0"/>
              </a:rPr>
              <a:t>And I do Your commandments.</a:t>
            </a:r>
          </a:p>
          <a:p>
            <a:pPr marL="0">
              <a:lnSpc>
                <a:spcPct val="115000"/>
              </a:lnSpc>
              <a:spcAft>
                <a:spcPts val="600"/>
              </a:spcAft>
              <a:buNone/>
            </a:pPr>
            <a:r>
              <a:rPr lang="en-US" sz="2200" b="1" kern="100" dirty="0">
                <a:latin typeface="Calibri" panose="020F0502020204030204" pitchFamily="34" charset="0"/>
                <a:ea typeface="Aptos" panose="020B0004020202020204" pitchFamily="34" charset="0"/>
                <a:cs typeface="Calibri" panose="020F0502020204030204" pitchFamily="34" charset="0"/>
              </a:rPr>
              <a:t>:174 </a:t>
            </a:r>
            <a:r>
              <a:rPr lang="en-US" sz="2200" kern="100" dirty="0">
                <a:latin typeface="Calibri" panose="020F0502020204030204" pitchFamily="34" charset="0"/>
                <a:ea typeface="Aptos" panose="020B0004020202020204" pitchFamily="34" charset="0"/>
                <a:cs typeface="Calibri" panose="020F0502020204030204" pitchFamily="34" charset="0"/>
              </a:rPr>
              <a:t>I long for Your </a:t>
            </a:r>
            <a:r>
              <a:rPr lang="en-US" sz="2200" b="1" kern="100" dirty="0">
                <a:latin typeface="Calibri" panose="020F0502020204030204" pitchFamily="34" charset="0"/>
                <a:ea typeface="Aptos" panose="020B0004020202020204" pitchFamily="34" charset="0"/>
                <a:cs typeface="Calibri" panose="020F0502020204030204" pitchFamily="34" charset="0"/>
              </a:rPr>
              <a:t>salvation, </a:t>
            </a:r>
            <a:r>
              <a:rPr lang="en-US" sz="2200" kern="100" dirty="0">
                <a:latin typeface="Calibri" panose="020F0502020204030204" pitchFamily="34" charset="0"/>
                <a:ea typeface="Aptos" panose="020B0004020202020204" pitchFamily="34" charset="0"/>
                <a:cs typeface="Calibri" panose="020F0502020204030204" pitchFamily="34" charset="0"/>
              </a:rPr>
              <a:t>O LORD, And Your law </a:t>
            </a:r>
            <a:r>
              <a:rPr lang="en-US" sz="2200" i="1" kern="100" dirty="0">
                <a:latin typeface="Calibri" panose="020F0502020204030204" pitchFamily="34" charset="0"/>
                <a:ea typeface="Aptos" panose="020B0004020202020204" pitchFamily="34" charset="0"/>
                <a:cs typeface="Calibri" panose="020F0502020204030204" pitchFamily="34" charset="0"/>
              </a:rPr>
              <a:t>is</a:t>
            </a:r>
            <a:r>
              <a:rPr lang="en-US" sz="2200" kern="100" dirty="0">
                <a:latin typeface="Calibri" panose="020F0502020204030204" pitchFamily="34" charset="0"/>
                <a:ea typeface="Aptos" panose="020B0004020202020204" pitchFamily="34" charset="0"/>
                <a:cs typeface="Calibri" panose="020F0502020204030204" pitchFamily="34" charset="0"/>
              </a:rPr>
              <a:t> my delight.</a:t>
            </a:r>
          </a:p>
          <a:p>
            <a:pPr marL="0">
              <a:lnSpc>
                <a:spcPct val="115000"/>
              </a:lnSpc>
              <a:spcAft>
                <a:spcPts val="600"/>
              </a:spcAft>
              <a:buNone/>
            </a:pPr>
            <a:r>
              <a:rPr lang="en-US" sz="2200" b="1" kern="100" dirty="0">
                <a:latin typeface="Calibri" panose="020F0502020204030204" pitchFamily="34" charset="0"/>
                <a:ea typeface="Aptos" panose="020B0004020202020204" pitchFamily="34" charset="0"/>
                <a:cs typeface="Calibri" panose="020F0502020204030204" pitchFamily="34" charset="0"/>
              </a:rPr>
              <a:t>Prophecy about Damascus (Isaiah 17:1-14)</a:t>
            </a:r>
            <a:endParaRPr lang="en-US" sz="2200" kern="100" dirty="0">
              <a:latin typeface="Calibri" panose="020F0502020204030204" pitchFamily="34" charset="0"/>
              <a:ea typeface="Aptos" panose="020B0004020202020204" pitchFamily="34" charset="0"/>
              <a:cs typeface="Calibri" panose="020F0502020204030204" pitchFamily="34" charset="0"/>
            </a:endParaRPr>
          </a:p>
          <a:p>
            <a:pPr marL="0" indent="0">
              <a:lnSpc>
                <a:spcPct val="115000"/>
              </a:lnSpc>
              <a:spcAft>
                <a:spcPts val="600"/>
              </a:spcAft>
              <a:buNone/>
            </a:pPr>
            <a:r>
              <a:rPr lang="en-US" sz="2200" b="1" kern="100" dirty="0">
                <a:latin typeface="Calibri" panose="020F0502020204030204" pitchFamily="34" charset="0"/>
                <a:ea typeface="Aptos" panose="020B0004020202020204" pitchFamily="34" charset="0"/>
                <a:cs typeface="Calibri" panose="020F0502020204030204" pitchFamily="34" charset="0"/>
              </a:rPr>
              <a:t>Isaiah 17:10 </a:t>
            </a:r>
            <a:r>
              <a:rPr lang="en-US" sz="2200" kern="100" dirty="0">
                <a:latin typeface="Calibri" panose="020F0502020204030204" pitchFamily="34" charset="0"/>
                <a:ea typeface="Aptos" panose="020B0004020202020204" pitchFamily="34" charset="0"/>
                <a:cs typeface="Calibri" panose="020F0502020204030204" pitchFamily="34" charset="0"/>
              </a:rPr>
              <a:t>Because you have forgotten the God of your </a:t>
            </a:r>
            <a:r>
              <a:rPr lang="en-US" sz="2200" b="1" kern="100" dirty="0">
                <a:latin typeface="Calibri" panose="020F0502020204030204" pitchFamily="34" charset="0"/>
                <a:ea typeface="Aptos" panose="020B0004020202020204" pitchFamily="34" charset="0"/>
                <a:cs typeface="Calibri" panose="020F0502020204030204" pitchFamily="34" charset="0"/>
              </a:rPr>
              <a:t>salvation </a:t>
            </a:r>
            <a:r>
              <a:rPr lang="en-US" sz="2200" kern="100" dirty="0">
                <a:latin typeface="Calibri" panose="020F0502020204030204" pitchFamily="34" charset="0"/>
                <a:ea typeface="Aptos" panose="020B0004020202020204" pitchFamily="34" charset="0"/>
                <a:cs typeface="Calibri" panose="020F0502020204030204" pitchFamily="34" charset="0"/>
              </a:rPr>
              <a:t>And have not been mindful of the Rock of your stronghold, therefore you will plant pleasant plants And set out foreign seedlings.</a:t>
            </a:r>
          </a:p>
        </p:txBody>
      </p:sp>
    </p:spTree>
    <p:extLst>
      <p:ext uri="{BB962C8B-B14F-4D97-AF65-F5344CB8AC3E}">
        <p14:creationId xmlns:p14="http://schemas.microsoft.com/office/powerpoint/2010/main" val="4090725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6C60C5-AE20-D9DB-DEB7-3A9A3B43A1E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851B2D-19AA-02F3-FD5C-B3DA652F7D76}"/>
              </a:ext>
            </a:extLst>
          </p:cNvPr>
          <p:cNvSpPr>
            <a:spLocks noGrp="1"/>
          </p:cNvSpPr>
          <p:nvPr>
            <p:ph idx="1"/>
          </p:nvPr>
        </p:nvSpPr>
        <p:spPr>
          <a:xfrm>
            <a:off x="507999" y="558800"/>
            <a:ext cx="8111067" cy="5618163"/>
          </a:xfrm>
        </p:spPr>
        <p:txBody>
          <a:bodyPr>
            <a:noAutofit/>
          </a:bodyPr>
          <a:lstStyle/>
          <a:p>
            <a:pPr marL="0">
              <a:lnSpc>
                <a:spcPct val="115000"/>
              </a:lnSpc>
              <a:spcAft>
                <a:spcPts val="600"/>
              </a:spcAft>
              <a:buNone/>
            </a:pPr>
            <a:r>
              <a:rPr lang="en-US" sz="2400" b="1" kern="100" dirty="0">
                <a:latin typeface="Calibri" panose="020F0502020204030204" pitchFamily="34" charset="0"/>
                <a:ea typeface="Aptos" panose="020B0004020202020204" pitchFamily="34" charset="0"/>
                <a:cs typeface="Calibri" panose="020F0502020204030204" pitchFamily="34" charset="0"/>
              </a:rPr>
              <a:t>Assurance of Zion’s Salvation (62:1:12)</a:t>
            </a:r>
            <a:endParaRPr lang="en-US" sz="2400" kern="100" dirty="0">
              <a:latin typeface="Calibri" panose="020F0502020204030204" pitchFamily="34" charset="0"/>
              <a:ea typeface="Aptos" panose="020B0004020202020204" pitchFamily="34" charset="0"/>
              <a:cs typeface="Calibri" panose="020F0502020204030204" pitchFamily="34" charset="0"/>
            </a:endParaRPr>
          </a:p>
          <a:p>
            <a:pPr marL="0">
              <a:lnSpc>
                <a:spcPct val="115000"/>
              </a:lnSpc>
              <a:spcAft>
                <a:spcPts val="600"/>
              </a:spcAft>
              <a:buNone/>
            </a:pPr>
            <a:r>
              <a:rPr lang="en-US" sz="2400" b="1" kern="100" dirty="0">
                <a:latin typeface="Calibri" panose="020F0502020204030204" pitchFamily="34" charset="0"/>
                <a:ea typeface="Aptos" panose="020B0004020202020204" pitchFamily="34" charset="0"/>
                <a:cs typeface="Calibri" panose="020F0502020204030204" pitchFamily="34" charset="0"/>
              </a:rPr>
              <a:t>62:11 </a:t>
            </a:r>
            <a:r>
              <a:rPr lang="en-US" sz="2400" kern="100" dirty="0">
                <a:latin typeface="Calibri" panose="020F0502020204030204" pitchFamily="34" charset="0"/>
                <a:ea typeface="Aptos" panose="020B0004020202020204" pitchFamily="34" charset="0"/>
                <a:cs typeface="Calibri" panose="020F0502020204030204" pitchFamily="34" charset="0"/>
              </a:rPr>
              <a:t>Indeed the LORD has proclaimed To the end of the world: “Say to the daughter of Zion, ‘Surely your </a:t>
            </a:r>
            <a:r>
              <a:rPr lang="en-US" sz="2400" b="1" kern="100" dirty="0">
                <a:latin typeface="Calibri" panose="020F0502020204030204" pitchFamily="34" charset="0"/>
                <a:ea typeface="Aptos" panose="020B0004020202020204" pitchFamily="34" charset="0"/>
                <a:cs typeface="Calibri" panose="020F0502020204030204" pitchFamily="34" charset="0"/>
              </a:rPr>
              <a:t>salvation </a:t>
            </a:r>
            <a:r>
              <a:rPr lang="en-US" sz="2400" kern="100" dirty="0">
                <a:latin typeface="Calibri" panose="020F0502020204030204" pitchFamily="34" charset="0"/>
                <a:ea typeface="Aptos" panose="020B0004020202020204" pitchFamily="34" charset="0"/>
                <a:cs typeface="Calibri" panose="020F0502020204030204" pitchFamily="34" charset="0"/>
              </a:rPr>
              <a:t>is coming; Behold, His reward </a:t>
            </a:r>
            <a:r>
              <a:rPr lang="en-US" sz="2400" i="1" kern="100" dirty="0">
                <a:latin typeface="Calibri" panose="020F0502020204030204" pitchFamily="34" charset="0"/>
                <a:ea typeface="Aptos" panose="020B0004020202020204" pitchFamily="34" charset="0"/>
                <a:cs typeface="Calibri" panose="020F0502020204030204" pitchFamily="34" charset="0"/>
              </a:rPr>
              <a:t>is</a:t>
            </a:r>
            <a:r>
              <a:rPr lang="en-US" sz="2400" kern="100" dirty="0">
                <a:latin typeface="Calibri" panose="020F0502020204030204" pitchFamily="34" charset="0"/>
                <a:ea typeface="Aptos" panose="020B0004020202020204" pitchFamily="34" charset="0"/>
                <a:cs typeface="Calibri" panose="020F0502020204030204" pitchFamily="34" charset="0"/>
              </a:rPr>
              <a:t> with Him, AND His work before Him.' ”</a:t>
            </a:r>
          </a:p>
          <a:p>
            <a:pPr marL="0">
              <a:lnSpc>
                <a:spcPct val="115000"/>
              </a:lnSpc>
              <a:spcAft>
                <a:spcPts val="600"/>
              </a:spcAft>
              <a:buNone/>
            </a:pPr>
            <a:r>
              <a:rPr lang="en-US" sz="2400" b="1" kern="100" dirty="0">
                <a:latin typeface="Calibri" panose="020F0502020204030204" pitchFamily="34" charset="0"/>
                <a:ea typeface="Aptos" panose="020B0004020202020204" pitchFamily="34" charset="0"/>
                <a:cs typeface="Calibri" panose="020F0502020204030204" pitchFamily="34" charset="0"/>
              </a:rPr>
              <a:t>Jesus Presented at the Temple (Luke 2:21-38)</a:t>
            </a:r>
            <a:endParaRPr lang="en-US" sz="2400" kern="100" dirty="0">
              <a:latin typeface="Calibri" panose="020F0502020204030204" pitchFamily="34" charset="0"/>
              <a:ea typeface="Aptos" panose="020B0004020202020204" pitchFamily="34" charset="0"/>
              <a:cs typeface="Calibri" panose="020F0502020204030204" pitchFamily="34" charset="0"/>
            </a:endParaRPr>
          </a:p>
          <a:p>
            <a:pPr marL="0">
              <a:lnSpc>
                <a:spcPct val="115000"/>
              </a:lnSpc>
              <a:spcAft>
                <a:spcPts val="600"/>
              </a:spcAft>
              <a:buNone/>
            </a:pPr>
            <a:r>
              <a:rPr lang="en-US" sz="2400" b="1" kern="100" dirty="0">
                <a:latin typeface="Calibri" panose="020F0502020204030204" pitchFamily="34" charset="0"/>
                <a:ea typeface="Aptos" panose="020B0004020202020204" pitchFamily="34" charset="0"/>
                <a:cs typeface="Calibri" panose="020F0502020204030204" pitchFamily="34" charset="0"/>
              </a:rPr>
              <a:t>Luke 2:30 </a:t>
            </a:r>
            <a:r>
              <a:rPr lang="en-US" sz="2400" kern="100" dirty="0">
                <a:latin typeface="Calibri" panose="020F0502020204030204" pitchFamily="34" charset="0"/>
                <a:ea typeface="Aptos" panose="020B0004020202020204" pitchFamily="34" charset="0"/>
                <a:cs typeface="Calibri" panose="020F0502020204030204" pitchFamily="34" charset="0"/>
              </a:rPr>
              <a:t>For my eyes have seen Your </a:t>
            </a:r>
            <a:r>
              <a:rPr lang="en-US" sz="2400" b="1" kern="100" dirty="0">
                <a:latin typeface="Calibri" panose="020F0502020204030204" pitchFamily="34" charset="0"/>
                <a:ea typeface="Aptos" panose="020B0004020202020204" pitchFamily="34" charset="0"/>
                <a:cs typeface="Calibri" panose="020F0502020204030204" pitchFamily="34" charset="0"/>
              </a:rPr>
              <a:t>salvation</a:t>
            </a:r>
            <a:endParaRPr lang="en-US" sz="2400" kern="100" dirty="0">
              <a:latin typeface="Calibri" panose="020F0502020204030204" pitchFamily="34" charset="0"/>
              <a:ea typeface="Aptos" panose="020B0004020202020204" pitchFamily="34" charset="0"/>
              <a:cs typeface="Calibri" panose="020F0502020204030204" pitchFamily="34" charset="0"/>
            </a:endParaRPr>
          </a:p>
          <a:p>
            <a:pPr marL="0">
              <a:lnSpc>
                <a:spcPct val="115000"/>
              </a:lnSpc>
              <a:spcAft>
                <a:spcPts val="600"/>
              </a:spcAft>
              <a:buNone/>
            </a:pPr>
            <a:r>
              <a:rPr lang="en-US" sz="2400" b="1" kern="100" dirty="0">
                <a:latin typeface="Calibri" panose="020F0502020204030204" pitchFamily="34" charset="0"/>
                <a:ea typeface="Aptos" panose="020B0004020202020204" pitchFamily="34" charset="0"/>
                <a:cs typeface="Calibri" panose="020F0502020204030204" pitchFamily="34" charset="0"/>
              </a:rPr>
              <a:t>The Blessings of Redemption (Ephesians 1:1-23)</a:t>
            </a:r>
            <a:endParaRPr lang="en-US" sz="2400" kern="100" dirty="0">
              <a:latin typeface="Calibri" panose="020F0502020204030204" pitchFamily="34" charset="0"/>
              <a:ea typeface="Aptos" panose="020B0004020202020204" pitchFamily="34" charset="0"/>
              <a:cs typeface="Calibri" panose="020F0502020204030204" pitchFamily="34" charset="0"/>
            </a:endParaRPr>
          </a:p>
          <a:p>
            <a:pPr marL="0" indent="0">
              <a:lnSpc>
                <a:spcPct val="115000"/>
              </a:lnSpc>
              <a:spcAft>
                <a:spcPts val="600"/>
              </a:spcAft>
              <a:buNone/>
            </a:pPr>
            <a:r>
              <a:rPr lang="en-US" sz="2400" b="1" kern="100" dirty="0">
                <a:latin typeface="Calibri" panose="020F0502020204030204" pitchFamily="34" charset="0"/>
                <a:ea typeface="Aptos" panose="020B0004020202020204" pitchFamily="34" charset="0"/>
                <a:cs typeface="Calibri" panose="020F0502020204030204" pitchFamily="34" charset="0"/>
              </a:rPr>
              <a:t>Ephesians 1:13 </a:t>
            </a:r>
            <a:r>
              <a:rPr lang="en-US" sz="2400" kern="100" dirty="0">
                <a:latin typeface="Calibri" panose="020F0502020204030204" pitchFamily="34" charset="0"/>
                <a:ea typeface="Aptos" panose="020B0004020202020204" pitchFamily="34" charset="0"/>
                <a:cs typeface="Calibri" panose="020F0502020204030204" pitchFamily="34" charset="0"/>
              </a:rPr>
              <a:t>In Him you also </a:t>
            </a:r>
            <a:r>
              <a:rPr lang="en-US" sz="2400" i="1" kern="100" dirty="0">
                <a:latin typeface="Calibri" panose="020F0502020204030204" pitchFamily="34" charset="0"/>
                <a:ea typeface="Aptos" panose="020B0004020202020204" pitchFamily="34" charset="0"/>
                <a:cs typeface="Calibri" panose="020F0502020204030204" pitchFamily="34" charset="0"/>
              </a:rPr>
              <a:t>trusted,</a:t>
            </a:r>
            <a:r>
              <a:rPr lang="en-US" sz="2400" kern="100" dirty="0">
                <a:latin typeface="Calibri" panose="020F0502020204030204" pitchFamily="34" charset="0"/>
                <a:ea typeface="Aptos" panose="020B0004020202020204" pitchFamily="34" charset="0"/>
                <a:cs typeface="Calibri" panose="020F0502020204030204" pitchFamily="34" charset="0"/>
              </a:rPr>
              <a:t> after you heard the word of truth, the gospel of your </a:t>
            </a:r>
            <a:r>
              <a:rPr lang="en-US" sz="2400" b="1" kern="100" dirty="0">
                <a:latin typeface="Calibri" panose="020F0502020204030204" pitchFamily="34" charset="0"/>
                <a:ea typeface="Aptos" panose="020B0004020202020204" pitchFamily="34" charset="0"/>
                <a:cs typeface="Calibri" panose="020F0502020204030204" pitchFamily="34" charset="0"/>
              </a:rPr>
              <a:t>salvation</a:t>
            </a:r>
            <a:r>
              <a:rPr lang="en-US" sz="2400" kern="100" dirty="0">
                <a:latin typeface="Calibri" panose="020F0502020204030204" pitchFamily="34" charset="0"/>
                <a:ea typeface="Aptos" panose="020B0004020202020204" pitchFamily="34" charset="0"/>
                <a:cs typeface="Calibri" panose="020F0502020204030204" pitchFamily="34" charset="0"/>
              </a:rPr>
              <a:t>; in whom also, having believed, you were sealed with the Holy Spirit of promise,</a:t>
            </a:r>
          </a:p>
        </p:txBody>
      </p:sp>
    </p:spTree>
    <p:extLst>
      <p:ext uri="{BB962C8B-B14F-4D97-AF65-F5344CB8AC3E}">
        <p14:creationId xmlns:p14="http://schemas.microsoft.com/office/powerpoint/2010/main" val="3564259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FCC65-F9FC-0248-D557-4D24C8A634D9}"/>
              </a:ext>
            </a:extLst>
          </p:cNvPr>
          <p:cNvSpPr>
            <a:spLocks noGrp="1"/>
          </p:cNvSpPr>
          <p:nvPr>
            <p:ph type="title"/>
          </p:nvPr>
        </p:nvSpPr>
        <p:spPr>
          <a:xfrm>
            <a:off x="643467" y="321733"/>
            <a:ext cx="7823199" cy="1407056"/>
          </a:xfrm>
        </p:spPr>
        <p:txBody>
          <a:bodyPr>
            <a:normAutofit fontScale="90000"/>
          </a:bodyPr>
          <a:lstStyle/>
          <a:p>
            <a:pPr algn="ctr"/>
            <a:r>
              <a:rPr lang="en-US" sz="4050" b="1" kern="100" dirty="0">
                <a:latin typeface="Algerian" panose="04020705040A02060702" pitchFamily="82" charset="0"/>
                <a:ea typeface="Aptos" panose="020B0004020202020204" pitchFamily="34" charset="0"/>
                <a:cs typeface="Times New Roman" panose="02020603050405020304" pitchFamily="18" charset="0"/>
              </a:rPr>
              <a:t>SALVATION IS OFFERED ONLY BY Invitation THROUGH THE GOSPEL</a:t>
            </a:r>
            <a:endParaRPr lang="en-US" sz="4050" dirty="0">
              <a:latin typeface="Algerian" panose="04020705040A02060702" pitchFamily="82" charset="0"/>
            </a:endParaRPr>
          </a:p>
        </p:txBody>
      </p:sp>
      <p:sp>
        <p:nvSpPr>
          <p:cNvPr id="3" name="Content Placeholder 2">
            <a:extLst>
              <a:ext uri="{FF2B5EF4-FFF2-40B4-BE49-F238E27FC236}">
                <a16:creationId xmlns:a16="http://schemas.microsoft.com/office/drawing/2014/main" id="{37B893DB-33BE-6B5D-E391-761E173288D1}"/>
              </a:ext>
            </a:extLst>
          </p:cNvPr>
          <p:cNvSpPr>
            <a:spLocks noGrp="1"/>
          </p:cNvSpPr>
          <p:nvPr>
            <p:ph idx="1"/>
          </p:nvPr>
        </p:nvSpPr>
        <p:spPr>
          <a:xfrm>
            <a:off x="287868" y="1507067"/>
            <a:ext cx="8382000" cy="4967514"/>
          </a:xfrm>
        </p:spPr>
        <p:txBody>
          <a:bodyPr>
            <a:spAutoFit/>
          </a:bodyPr>
          <a:lstStyle/>
          <a:p>
            <a:pPr marL="0" indent="0">
              <a:buNone/>
            </a:pPr>
            <a:r>
              <a:rPr lang="en-US" sz="2200" b="1" kern="100" dirty="0">
                <a:latin typeface="Calibri" panose="020F0502020204030204" pitchFamily="34" charset="0"/>
                <a:ea typeface="Aptos" panose="020B0004020202020204" pitchFamily="34" charset="0"/>
                <a:cs typeface="Calibri" panose="020F0502020204030204" pitchFamily="34" charset="0"/>
              </a:rPr>
              <a:t>God sent His Son Jesus to Earth to redeem mankind and he, through obedience, proved himself to be a perfect and effective sacrifice, the Lamb of God. His crucifixion and the shedding of his blood for our sins was and is essential. After his death and burial, he rose on the third day, and walked on Earth 40 days. His resurrection constituted a victory over death and sin and made available the hope of eternal life to all who obey God’s plan. Jesus ascended to heaven, and is there today on His throne as King, High Priest, and Mediator for mankind. We must accept the facts of (HEAR) the gospel (BELIEVE), we must (REPENT) and (CONFESS) Jesus as the Son of God. We must (BE BAPTIZED) for our sins to be washed away. That is God’s Scheme of Redemption for man. </a:t>
            </a:r>
            <a:r>
              <a:rPr lang="en-US" sz="2200" b="1" dirty="0">
                <a:latin typeface="Calibri" panose="020F0502020204030204" pitchFamily="34" charset="0"/>
                <a:ea typeface="Aptos" panose="020B0004020202020204" pitchFamily="34" charset="0"/>
                <a:cs typeface="Calibri" panose="020F0502020204030204" pitchFamily="34" charset="0"/>
              </a:rPr>
              <a:t>Yes, God has done his part. All that remains is for each of us to do our part, that we might one day meet our Lord in the air and ever be with him. If you have not yet obeyed the gospel, we invite you to do so today. If you desire to serve God let us assist you. Come Sinner harden not your heart, be Redeemed today.</a:t>
            </a:r>
            <a:endParaRPr lang="en-US" sz="2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54779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13FB8-0E7F-0826-12FE-12388F6764EF}"/>
              </a:ext>
            </a:extLst>
          </p:cNvPr>
          <p:cNvSpPr>
            <a:spLocks noGrp="1"/>
          </p:cNvSpPr>
          <p:nvPr>
            <p:ph type="title"/>
          </p:nvPr>
        </p:nvSpPr>
        <p:spPr>
          <a:xfrm>
            <a:off x="355599" y="254001"/>
            <a:ext cx="8415867" cy="1270000"/>
          </a:xfrm>
        </p:spPr>
        <p:txBody>
          <a:bodyPr>
            <a:normAutofit/>
          </a:bodyPr>
          <a:lstStyle/>
          <a:p>
            <a:pPr algn="ctr"/>
            <a:r>
              <a:rPr lang="en-US" sz="4000" b="1" i="0" dirty="0">
                <a:solidFill>
                  <a:srgbClr val="01103A"/>
                </a:solidFill>
                <a:effectLst/>
                <a:latin typeface="Algerian" panose="04020705040A02060702" pitchFamily="82" charset="0"/>
              </a:rPr>
              <a:t>God Delivers Israel by Moses</a:t>
            </a:r>
            <a:endParaRPr lang="en-US" sz="4000" dirty="0">
              <a:latin typeface="Algerian" panose="04020705040A02060702" pitchFamily="82" charset="0"/>
            </a:endParaRPr>
          </a:p>
        </p:txBody>
      </p:sp>
      <p:sp>
        <p:nvSpPr>
          <p:cNvPr id="3" name="Content Placeholder 2">
            <a:extLst>
              <a:ext uri="{FF2B5EF4-FFF2-40B4-BE49-F238E27FC236}">
                <a16:creationId xmlns:a16="http://schemas.microsoft.com/office/drawing/2014/main" id="{ECBAFD43-27AE-D367-2305-3038BF0D4E25}"/>
              </a:ext>
            </a:extLst>
          </p:cNvPr>
          <p:cNvSpPr>
            <a:spLocks noGrp="1"/>
          </p:cNvSpPr>
          <p:nvPr>
            <p:ph idx="1"/>
          </p:nvPr>
        </p:nvSpPr>
        <p:spPr>
          <a:xfrm>
            <a:off x="372533" y="1354667"/>
            <a:ext cx="8415867" cy="4822296"/>
          </a:xfrm>
        </p:spPr>
        <p:txBody>
          <a:bodyPr>
            <a:normAutofit/>
          </a:bodyPr>
          <a:lstStyle/>
          <a:p>
            <a:pPr marL="0" indent="0">
              <a:buNone/>
            </a:pPr>
            <a:r>
              <a:rPr lang="en-US" b="1" dirty="0"/>
              <a:t>Acts 7:20 </a:t>
            </a:r>
            <a:r>
              <a:rPr lang="en-US" b="0" i="0" dirty="0">
                <a:solidFill>
                  <a:srgbClr val="01103A"/>
                </a:solidFill>
                <a:effectLst/>
                <a:latin typeface="arial" panose="020B0604020202020204" pitchFamily="34" charset="0"/>
              </a:rPr>
              <a:t>“At this time Moses was born and was well pleasing to God; and he was brought up in his father’s house for three months.</a:t>
            </a:r>
          </a:p>
          <a:p>
            <a:pPr marL="0" indent="0">
              <a:buNone/>
            </a:pPr>
            <a:r>
              <a:rPr lang="en-US" b="1" dirty="0">
                <a:solidFill>
                  <a:srgbClr val="01103A"/>
                </a:solidFill>
                <a:latin typeface="arial" panose="020B0604020202020204" pitchFamily="34" charset="0"/>
              </a:rPr>
              <a:t>:22 </a:t>
            </a:r>
            <a:r>
              <a:rPr lang="en-US" b="0" i="0" dirty="0">
                <a:solidFill>
                  <a:srgbClr val="01103A"/>
                </a:solidFill>
                <a:effectLst/>
                <a:latin typeface="arial" panose="020B0604020202020204" pitchFamily="34" charset="0"/>
              </a:rPr>
              <a:t>“And Moses was learned in all the wisdom of the Egyptians and was mighty in words and deeds.</a:t>
            </a:r>
            <a:endParaRPr lang="en-US" dirty="0">
              <a:solidFill>
                <a:srgbClr val="01103A"/>
              </a:solidFill>
              <a:latin typeface="arial" panose="020B0604020202020204" pitchFamily="34" charset="0"/>
            </a:endParaRPr>
          </a:p>
          <a:p>
            <a:pPr marL="0" indent="0">
              <a:buNone/>
            </a:pPr>
            <a:r>
              <a:rPr lang="en-US" b="1" dirty="0">
                <a:solidFill>
                  <a:srgbClr val="01103A"/>
                </a:solidFill>
                <a:latin typeface="arial" panose="020B0604020202020204" pitchFamily="34" charset="0"/>
              </a:rPr>
              <a:t>:30 </a:t>
            </a:r>
            <a:r>
              <a:rPr lang="en-US" b="0" i="0" dirty="0">
                <a:solidFill>
                  <a:srgbClr val="01103A"/>
                </a:solidFill>
                <a:effectLst/>
                <a:latin typeface="arial" panose="020B0604020202020204" pitchFamily="34" charset="0"/>
              </a:rPr>
              <a:t>“And when forty years had passed, an Angel of the Lord appeared to him in a flame of fire in a bush, in the wilderness of Mount Sinai.</a:t>
            </a:r>
          </a:p>
          <a:p>
            <a:pPr marL="0" indent="0">
              <a:buNone/>
            </a:pPr>
            <a:r>
              <a:rPr lang="en-US" sz="2800" b="1" kern="100" dirty="0">
                <a:latin typeface="Calibri" panose="020F0502020204030204" pitchFamily="34" charset="0"/>
                <a:ea typeface="Aptos" panose="020B0004020202020204" pitchFamily="34" charset="0"/>
                <a:cs typeface="Calibri" panose="020F0502020204030204" pitchFamily="34" charset="0"/>
              </a:rPr>
              <a:t>:32 </a:t>
            </a:r>
            <a:r>
              <a:rPr lang="en-US" sz="2800" b="0" i="0" dirty="0">
                <a:solidFill>
                  <a:srgbClr val="01103A"/>
                </a:solidFill>
                <a:effectLst/>
                <a:latin typeface="Calibri" panose="020F0502020204030204" pitchFamily="34" charset="0"/>
                <a:cs typeface="Calibri" panose="020F0502020204030204" pitchFamily="34" charset="0"/>
              </a:rPr>
              <a:t>“</a:t>
            </a:r>
            <a:r>
              <a:rPr lang="en-US" sz="2800" b="0" i="1" dirty="0">
                <a:solidFill>
                  <a:srgbClr val="01103A"/>
                </a:solidFill>
                <a:effectLst/>
                <a:latin typeface="Calibri" panose="020F0502020204030204" pitchFamily="34" charset="0"/>
                <a:cs typeface="Calibri" panose="020F0502020204030204" pitchFamily="34" charset="0"/>
              </a:rPr>
              <a:t>saying,</a:t>
            </a:r>
            <a:r>
              <a:rPr lang="en-US" sz="2800" b="0" i="0" dirty="0">
                <a:solidFill>
                  <a:srgbClr val="01103A"/>
                </a:solidFill>
                <a:effectLst/>
                <a:latin typeface="Calibri" panose="020F0502020204030204" pitchFamily="34" charset="0"/>
                <a:cs typeface="Calibri" panose="020F0502020204030204" pitchFamily="34" charset="0"/>
              </a:rPr>
              <a:t> </a:t>
            </a:r>
            <a:r>
              <a:rPr lang="en-US" sz="2800" b="0" i="1" dirty="0">
                <a:solidFill>
                  <a:srgbClr val="01103A"/>
                </a:solidFill>
                <a:effectLst/>
                <a:latin typeface="Calibri" panose="020F0502020204030204" pitchFamily="34" charset="0"/>
                <a:cs typeface="Calibri" panose="020F0502020204030204" pitchFamily="34" charset="0"/>
              </a:rPr>
              <a:t>‘I</a:t>
            </a:r>
            <a:r>
              <a:rPr lang="en-US" sz="2800" b="0" i="0" dirty="0">
                <a:solidFill>
                  <a:srgbClr val="01103A"/>
                </a:solidFill>
                <a:effectLst/>
                <a:latin typeface="Calibri" panose="020F0502020204030204" pitchFamily="34" charset="0"/>
                <a:cs typeface="Calibri" panose="020F0502020204030204" pitchFamily="34" charset="0"/>
              </a:rPr>
              <a:t> </a:t>
            </a:r>
            <a:r>
              <a:rPr lang="en-US" sz="2800" b="0" i="1" dirty="0">
                <a:solidFill>
                  <a:srgbClr val="01103A"/>
                </a:solidFill>
                <a:effectLst/>
                <a:latin typeface="Calibri" panose="020F0502020204030204" pitchFamily="34" charset="0"/>
                <a:cs typeface="Calibri" panose="020F0502020204030204" pitchFamily="34" charset="0"/>
              </a:rPr>
              <a:t>am the God of your fathers – the God of Abraham, the God of Isaac, and the God of Jacob.’</a:t>
            </a:r>
            <a:r>
              <a:rPr lang="en-US" sz="2800" b="0" i="0" dirty="0">
                <a:solidFill>
                  <a:srgbClr val="01103A"/>
                </a:solidFill>
                <a:effectLst/>
                <a:latin typeface="Calibri" panose="020F0502020204030204" pitchFamily="34" charset="0"/>
                <a:cs typeface="Calibri" panose="020F0502020204030204" pitchFamily="34" charset="0"/>
              </a:rPr>
              <a:t> And Moses trembled and dared not look.</a:t>
            </a:r>
          </a:p>
        </p:txBody>
      </p:sp>
    </p:spTree>
    <p:extLst>
      <p:ext uri="{BB962C8B-B14F-4D97-AF65-F5344CB8AC3E}">
        <p14:creationId xmlns:p14="http://schemas.microsoft.com/office/powerpoint/2010/main" val="948242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41FFE0-BBF4-E69E-ADFC-DCE41F1DDCA3}"/>
              </a:ext>
            </a:extLst>
          </p:cNvPr>
          <p:cNvSpPr>
            <a:spLocks noGrp="1"/>
          </p:cNvSpPr>
          <p:nvPr>
            <p:ph idx="1"/>
          </p:nvPr>
        </p:nvSpPr>
        <p:spPr>
          <a:xfrm>
            <a:off x="237067" y="237067"/>
            <a:ext cx="8636000" cy="6180666"/>
          </a:xfrm>
        </p:spPr>
        <p:txBody>
          <a:bodyPr>
            <a:noAutofit/>
          </a:bodyPr>
          <a:lstStyle/>
          <a:p>
            <a:pPr marL="0">
              <a:lnSpc>
                <a:spcPct val="115000"/>
              </a:lnSpc>
              <a:spcAft>
                <a:spcPts val="600"/>
              </a:spcAft>
              <a:buNone/>
            </a:pPr>
            <a:r>
              <a:rPr lang="en-US" sz="2400" b="1" kern="100" dirty="0">
                <a:latin typeface="Calibri" panose="020F0502020204030204" pitchFamily="34" charset="0"/>
                <a:ea typeface="Aptos" panose="020B0004020202020204" pitchFamily="34" charset="0"/>
                <a:cs typeface="Calibri" panose="020F0502020204030204" pitchFamily="34" charset="0"/>
              </a:rPr>
              <a:t>Exodus 13:18 </a:t>
            </a:r>
            <a:r>
              <a:rPr lang="en-US" sz="2400" b="0" i="0" dirty="0">
                <a:effectLst/>
                <a:latin typeface="Calibri" panose="020F0502020204030204" pitchFamily="34" charset="0"/>
                <a:cs typeface="Calibri" panose="020F0502020204030204" pitchFamily="34" charset="0"/>
              </a:rPr>
              <a:t>So God led the people around </a:t>
            </a:r>
            <a:r>
              <a:rPr lang="en-US" sz="2400" b="0" i="1" dirty="0">
                <a:effectLst/>
                <a:latin typeface="Calibri" panose="020F0502020204030204" pitchFamily="34" charset="0"/>
                <a:cs typeface="Calibri" panose="020F0502020204030204" pitchFamily="34" charset="0"/>
              </a:rPr>
              <a:t>by</a:t>
            </a:r>
            <a:r>
              <a:rPr lang="en-US" sz="2400" b="0" i="0" dirty="0">
                <a:effectLst/>
                <a:latin typeface="Calibri" panose="020F0502020204030204" pitchFamily="34" charset="0"/>
                <a:cs typeface="Calibri" panose="020F0502020204030204" pitchFamily="34" charset="0"/>
              </a:rPr>
              <a:t> way of the wilderness of the </a:t>
            </a:r>
            <a:r>
              <a:rPr lang="en-US" sz="2400" b="1" i="0" dirty="0">
                <a:solidFill>
                  <a:srgbClr val="C00000"/>
                </a:solidFill>
                <a:effectLst/>
                <a:latin typeface="Calibri" panose="020F0502020204030204" pitchFamily="34" charset="0"/>
                <a:cs typeface="Calibri" panose="020F0502020204030204" pitchFamily="34" charset="0"/>
              </a:rPr>
              <a:t>Red</a:t>
            </a:r>
            <a:r>
              <a:rPr lang="en-US" sz="2400" b="0" i="0" dirty="0">
                <a:solidFill>
                  <a:srgbClr val="C00000"/>
                </a:solidFill>
                <a:effectLst/>
                <a:latin typeface="Calibri" panose="020F0502020204030204" pitchFamily="34" charset="0"/>
                <a:cs typeface="Calibri" panose="020F0502020204030204" pitchFamily="34" charset="0"/>
              </a:rPr>
              <a:t> </a:t>
            </a:r>
            <a:r>
              <a:rPr lang="en-US" sz="2400" b="1" i="0" dirty="0">
                <a:solidFill>
                  <a:srgbClr val="C00000"/>
                </a:solidFill>
                <a:effectLst/>
                <a:latin typeface="Calibri" panose="020F0502020204030204" pitchFamily="34" charset="0"/>
                <a:cs typeface="Calibri" panose="020F0502020204030204" pitchFamily="34" charset="0"/>
              </a:rPr>
              <a:t>Sea</a:t>
            </a:r>
            <a:r>
              <a:rPr lang="en-US" sz="2400" b="0" i="0" dirty="0">
                <a:effectLst/>
                <a:latin typeface="Calibri" panose="020F0502020204030204" pitchFamily="34" charset="0"/>
                <a:cs typeface="Calibri" panose="020F0502020204030204" pitchFamily="34" charset="0"/>
              </a:rPr>
              <a:t>. And the children of Israel went up in orderly ranks out of the land of Egypt.</a:t>
            </a:r>
          </a:p>
          <a:p>
            <a:pPr marL="0">
              <a:lnSpc>
                <a:spcPct val="115000"/>
              </a:lnSpc>
              <a:spcAft>
                <a:spcPts val="600"/>
              </a:spcAft>
              <a:buNone/>
            </a:pPr>
            <a:r>
              <a:rPr lang="en-US" sz="2400" b="1" kern="100" dirty="0">
                <a:latin typeface="Calibri" panose="020F0502020204030204" pitchFamily="34" charset="0"/>
                <a:ea typeface="Aptos" panose="020B0004020202020204" pitchFamily="34" charset="0"/>
                <a:cs typeface="Calibri" panose="020F0502020204030204" pitchFamily="34" charset="0"/>
              </a:rPr>
              <a:t>14:10 </a:t>
            </a:r>
            <a:r>
              <a:rPr lang="en-US" sz="2400" b="0" i="0" dirty="0">
                <a:effectLst/>
                <a:latin typeface="Calibri" panose="020F0502020204030204" pitchFamily="34" charset="0"/>
                <a:cs typeface="Calibri" panose="020F0502020204030204" pitchFamily="34" charset="0"/>
              </a:rPr>
              <a:t>And when Pharaoh drew near, the children of Israel lifted their eyes, and behold, the Egyptians marched after them. So they were very afraid, and the children of Israel cried out to the LORD. </a:t>
            </a:r>
          </a:p>
          <a:p>
            <a:pPr marL="0">
              <a:lnSpc>
                <a:spcPct val="115000"/>
              </a:lnSpc>
              <a:spcAft>
                <a:spcPts val="600"/>
              </a:spcAft>
              <a:buNone/>
            </a:pPr>
            <a:r>
              <a:rPr lang="en-US" sz="2400" b="1" i="0" dirty="0">
                <a:effectLst/>
                <a:latin typeface="Calibri" panose="020F0502020204030204" pitchFamily="34" charset="0"/>
                <a:cs typeface="Calibri" panose="020F0502020204030204" pitchFamily="34" charset="0"/>
              </a:rPr>
              <a:t>:13 </a:t>
            </a:r>
            <a:r>
              <a:rPr lang="en-US" sz="2400" b="0" i="0" dirty="0">
                <a:effectLst/>
                <a:latin typeface="Calibri" panose="020F0502020204030204" pitchFamily="34" charset="0"/>
                <a:cs typeface="Calibri" panose="020F0502020204030204" pitchFamily="34" charset="0"/>
              </a:rPr>
              <a:t>And Moses said to the people, “Do not be afraid. Stand still, and see the </a:t>
            </a:r>
            <a:r>
              <a:rPr lang="en-US" sz="2400" b="1" i="0" dirty="0">
                <a:effectLst/>
                <a:latin typeface="Calibri" panose="020F0502020204030204" pitchFamily="34" charset="0"/>
                <a:cs typeface="Calibri" panose="020F0502020204030204" pitchFamily="34" charset="0"/>
              </a:rPr>
              <a:t>SALVATION</a:t>
            </a:r>
            <a:r>
              <a:rPr lang="en-US" sz="2400" b="0" i="0" dirty="0">
                <a:effectLst/>
                <a:latin typeface="Calibri" panose="020F0502020204030204" pitchFamily="34" charset="0"/>
                <a:cs typeface="Calibri" panose="020F0502020204030204" pitchFamily="34" charset="0"/>
              </a:rPr>
              <a:t> of the LORD, which He will accomplish for you today. For the Egyptians whom you see today, you shall see again no more forever.</a:t>
            </a:r>
            <a:r>
              <a:rPr lang="en-US" sz="2400" b="1" kern="100" dirty="0">
                <a:latin typeface="Calibri" panose="020F0502020204030204" pitchFamily="34" charset="0"/>
                <a:ea typeface="Aptos" panose="020B0004020202020204" pitchFamily="34" charset="0"/>
                <a:cs typeface="Calibri" panose="020F0502020204030204" pitchFamily="34" charset="0"/>
              </a:rPr>
              <a:t> </a:t>
            </a:r>
          </a:p>
          <a:p>
            <a:pPr marL="0">
              <a:lnSpc>
                <a:spcPct val="115000"/>
              </a:lnSpc>
              <a:spcAft>
                <a:spcPts val="600"/>
              </a:spcAft>
              <a:buNone/>
            </a:pPr>
            <a:r>
              <a:rPr lang="en-US" sz="2400" b="1" dirty="0">
                <a:latin typeface="Calibri" panose="020F0502020204030204" pitchFamily="34" charset="0"/>
                <a:cs typeface="Calibri" panose="020F0502020204030204" pitchFamily="34" charset="0"/>
              </a:rPr>
              <a:t>Israel Resists the Holy Spirit </a:t>
            </a:r>
            <a:r>
              <a:rPr lang="en-US" sz="2400" b="1" kern="100" dirty="0">
                <a:latin typeface="Calibri" panose="020F0502020204030204" pitchFamily="34" charset="0"/>
                <a:ea typeface="Aptos" panose="020B0004020202020204" pitchFamily="34" charset="0"/>
                <a:cs typeface="Calibri" panose="020F0502020204030204" pitchFamily="34" charset="0"/>
              </a:rPr>
              <a:t>Acts 7:51 </a:t>
            </a:r>
            <a:r>
              <a:rPr lang="en-US" sz="2400" b="0" i="0" dirty="0">
                <a:effectLst/>
                <a:latin typeface="arial" panose="020B0604020202020204" pitchFamily="34" charset="0"/>
              </a:rPr>
              <a:t>“</a:t>
            </a:r>
            <a:r>
              <a:rPr lang="en-US" sz="2400" b="0" i="1" dirty="0">
                <a:effectLst/>
                <a:latin typeface="arial" panose="020B0604020202020204" pitchFamily="34" charset="0"/>
              </a:rPr>
              <a:t>You</a:t>
            </a:r>
            <a:r>
              <a:rPr lang="en-US" sz="2400" b="0" i="0" dirty="0">
                <a:effectLst/>
                <a:latin typeface="arial" panose="020B0604020202020204" pitchFamily="34" charset="0"/>
              </a:rPr>
              <a:t> stiff-necked and uncircumcised in heart and ears! You always resist the Holy Spirit; as your fathers </a:t>
            </a:r>
            <a:r>
              <a:rPr lang="en-US" sz="2400" b="0" i="1" dirty="0">
                <a:effectLst/>
                <a:latin typeface="arial" panose="020B0604020202020204" pitchFamily="34" charset="0"/>
              </a:rPr>
              <a:t>did,</a:t>
            </a:r>
            <a:r>
              <a:rPr lang="en-US" sz="2400" b="0" i="0" dirty="0">
                <a:effectLst/>
                <a:latin typeface="arial" panose="020B0604020202020204" pitchFamily="34" charset="0"/>
              </a:rPr>
              <a:t> so </a:t>
            </a:r>
            <a:r>
              <a:rPr lang="en-US" sz="2400" b="0" i="1" dirty="0">
                <a:effectLst/>
                <a:latin typeface="arial" panose="020B0604020202020204" pitchFamily="34" charset="0"/>
              </a:rPr>
              <a:t>do</a:t>
            </a:r>
            <a:r>
              <a:rPr lang="en-US" sz="2400" b="0" i="0" dirty="0">
                <a:effectLst/>
                <a:latin typeface="arial" panose="020B0604020202020204" pitchFamily="34" charset="0"/>
              </a:rPr>
              <a:t> you</a:t>
            </a:r>
            <a:endParaRPr lang="en-US" sz="2400" b="0" i="0" dirty="0">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87587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54B5D0-CC70-A375-61C9-0AD1A678B77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A72630-BA58-D61A-F1FF-1C1B4EA11E9C}"/>
              </a:ext>
            </a:extLst>
          </p:cNvPr>
          <p:cNvSpPr>
            <a:spLocks noGrp="1"/>
          </p:cNvSpPr>
          <p:nvPr>
            <p:ph idx="1"/>
          </p:nvPr>
        </p:nvSpPr>
        <p:spPr>
          <a:xfrm>
            <a:off x="575733" y="389467"/>
            <a:ext cx="8026399" cy="5875866"/>
          </a:xfrm>
        </p:spPr>
        <p:txBody>
          <a:bodyPr>
            <a:noAutofit/>
          </a:bodyPr>
          <a:lstStyle/>
          <a:p>
            <a:pPr marL="0">
              <a:lnSpc>
                <a:spcPct val="115000"/>
              </a:lnSpc>
              <a:spcAft>
                <a:spcPts val="600"/>
              </a:spcAft>
              <a:buNone/>
            </a:pPr>
            <a:r>
              <a:rPr lang="en-US" sz="2400" b="1" kern="100" dirty="0">
                <a:latin typeface="Calibri" panose="020F0502020204030204" pitchFamily="34" charset="0"/>
                <a:ea typeface="Aptos" panose="020B0004020202020204" pitchFamily="34" charset="0"/>
                <a:cs typeface="Calibri" panose="020F0502020204030204" pitchFamily="34" charset="0"/>
              </a:rPr>
              <a:t>Be Like Christ (</a:t>
            </a:r>
            <a:r>
              <a:rPr lang="en-US" sz="2400" kern="100" dirty="0">
                <a:latin typeface="Calibri" panose="020F0502020204030204" pitchFamily="34" charset="0"/>
                <a:ea typeface="Aptos" panose="020B0004020202020204" pitchFamily="34" charset="0"/>
                <a:cs typeface="Calibri" panose="020F0502020204030204" pitchFamily="34" charset="0"/>
              </a:rPr>
              <a:t>Philippians 2:1-18)</a:t>
            </a:r>
          </a:p>
          <a:p>
            <a:pPr marL="0">
              <a:lnSpc>
                <a:spcPct val="115000"/>
              </a:lnSpc>
              <a:spcAft>
                <a:spcPts val="600"/>
              </a:spcAft>
              <a:buNone/>
            </a:pPr>
            <a:r>
              <a:rPr lang="en-US" sz="2400" b="1" kern="100" dirty="0">
                <a:latin typeface="Calibri" panose="020F0502020204030204" pitchFamily="34" charset="0"/>
                <a:ea typeface="Aptos" panose="020B0004020202020204" pitchFamily="34" charset="0"/>
                <a:cs typeface="Calibri" panose="020F0502020204030204" pitchFamily="34" charset="0"/>
              </a:rPr>
              <a:t>Philippians 2:12 </a:t>
            </a:r>
            <a:r>
              <a:rPr lang="en-US" sz="2400" kern="100" dirty="0">
                <a:latin typeface="Calibri" panose="020F0502020204030204" pitchFamily="34" charset="0"/>
                <a:ea typeface="Aptos" panose="020B0004020202020204" pitchFamily="34" charset="0"/>
                <a:cs typeface="Calibri" panose="020F0502020204030204" pitchFamily="34" charset="0"/>
              </a:rPr>
              <a:t>Therefore, my beloved, as you have always obeyed, not as in my presence only, but now much more in my absence, work out your own </a:t>
            </a:r>
            <a:r>
              <a:rPr lang="en-US" sz="2400" b="1" kern="100" dirty="0">
                <a:latin typeface="Calibri" panose="020F0502020204030204" pitchFamily="34" charset="0"/>
                <a:ea typeface="Aptos" panose="020B0004020202020204" pitchFamily="34" charset="0"/>
                <a:cs typeface="Calibri" panose="020F0502020204030204" pitchFamily="34" charset="0"/>
              </a:rPr>
              <a:t>salvation</a:t>
            </a:r>
            <a:r>
              <a:rPr lang="en-US" sz="2400" kern="100" dirty="0">
                <a:latin typeface="Calibri" panose="020F0502020204030204" pitchFamily="34" charset="0"/>
                <a:ea typeface="Aptos" panose="020B0004020202020204" pitchFamily="34" charset="0"/>
                <a:cs typeface="Calibri" panose="020F0502020204030204" pitchFamily="34" charset="0"/>
              </a:rPr>
              <a:t> with fear and trembling;</a:t>
            </a:r>
          </a:p>
          <a:p>
            <a:pPr marL="0">
              <a:lnSpc>
                <a:spcPct val="115000"/>
              </a:lnSpc>
              <a:spcAft>
                <a:spcPts val="600"/>
              </a:spcAft>
              <a:buNone/>
            </a:pPr>
            <a:r>
              <a:rPr lang="en-US" sz="2400" b="1" kern="100" dirty="0">
                <a:latin typeface="Calibri" panose="020F0502020204030204" pitchFamily="34" charset="0"/>
                <a:ea typeface="Aptos" panose="020B0004020202020204" pitchFamily="34" charset="0"/>
                <a:cs typeface="Calibri" panose="020F0502020204030204" pitchFamily="34" charset="0"/>
              </a:rPr>
              <a:t>Jesus Presented at the Temple (</a:t>
            </a:r>
            <a:r>
              <a:rPr lang="en-US" sz="2400" kern="100" dirty="0">
                <a:latin typeface="Calibri" panose="020F0502020204030204" pitchFamily="34" charset="0"/>
                <a:ea typeface="Aptos" panose="020B0004020202020204" pitchFamily="34" charset="0"/>
                <a:cs typeface="Calibri" panose="020F0502020204030204" pitchFamily="34" charset="0"/>
              </a:rPr>
              <a:t>Luke 2:21-38)</a:t>
            </a:r>
          </a:p>
          <a:p>
            <a:pPr marL="0">
              <a:lnSpc>
                <a:spcPct val="115000"/>
              </a:lnSpc>
              <a:spcAft>
                <a:spcPts val="600"/>
              </a:spcAft>
              <a:buNone/>
            </a:pPr>
            <a:r>
              <a:rPr lang="en-US" sz="2400" b="1" kern="100" dirty="0">
                <a:latin typeface="Calibri" panose="020F0502020204030204" pitchFamily="34" charset="0"/>
                <a:ea typeface="Aptos" panose="020B0004020202020204" pitchFamily="34" charset="0"/>
                <a:cs typeface="Calibri" panose="020F0502020204030204" pitchFamily="34" charset="0"/>
              </a:rPr>
              <a:t>Luke 2:30 </a:t>
            </a:r>
            <a:r>
              <a:rPr lang="en-US" sz="2400" kern="100" dirty="0">
                <a:latin typeface="Calibri" panose="020F0502020204030204" pitchFamily="34" charset="0"/>
                <a:ea typeface="Aptos" panose="020B0004020202020204" pitchFamily="34" charset="0"/>
                <a:cs typeface="Calibri" panose="020F0502020204030204" pitchFamily="34" charset="0"/>
              </a:rPr>
              <a:t>For my eyes have seen Your </a:t>
            </a:r>
            <a:r>
              <a:rPr lang="en-US" sz="2400" b="1" kern="100" dirty="0">
                <a:latin typeface="Calibri" panose="020F0502020204030204" pitchFamily="34" charset="0"/>
                <a:ea typeface="Aptos" panose="020B0004020202020204" pitchFamily="34" charset="0"/>
                <a:cs typeface="Calibri" panose="020F0502020204030204" pitchFamily="34" charset="0"/>
              </a:rPr>
              <a:t>salvation.</a:t>
            </a:r>
            <a:endParaRPr lang="en-US" sz="2400" kern="100" dirty="0">
              <a:latin typeface="Calibri" panose="020F0502020204030204" pitchFamily="34" charset="0"/>
              <a:ea typeface="Aptos" panose="020B0004020202020204" pitchFamily="34" charset="0"/>
              <a:cs typeface="Calibri" panose="020F0502020204030204" pitchFamily="34" charset="0"/>
            </a:endParaRPr>
          </a:p>
          <a:p>
            <a:pPr marL="0">
              <a:lnSpc>
                <a:spcPct val="115000"/>
              </a:lnSpc>
              <a:spcAft>
                <a:spcPts val="600"/>
              </a:spcAft>
              <a:buNone/>
            </a:pPr>
            <a:r>
              <a:rPr lang="en-US" sz="2400" b="1" kern="100" dirty="0">
                <a:latin typeface="Calibri" panose="020F0502020204030204" pitchFamily="34" charset="0"/>
                <a:ea typeface="Aptos" panose="020B0004020202020204" pitchFamily="34" charset="0"/>
                <a:cs typeface="Calibri" panose="020F0502020204030204" pitchFamily="34" charset="0"/>
              </a:rPr>
              <a:t>The Blessings of Redemption (Ephesians 1:1-23)</a:t>
            </a:r>
            <a:endParaRPr lang="en-US" sz="2400" kern="100" dirty="0">
              <a:latin typeface="Calibri" panose="020F0502020204030204" pitchFamily="34" charset="0"/>
              <a:ea typeface="Aptos" panose="020B0004020202020204" pitchFamily="34" charset="0"/>
              <a:cs typeface="Calibri" panose="020F0502020204030204" pitchFamily="34" charset="0"/>
            </a:endParaRPr>
          </a:p>
          <a:p>
            <a:pPr marL="0" indent="0">
              <a:lnSpc>
                <a:spcPct val="115000"/>
              </a:lnSpc>
              <a:spcAft>
                <a:spcPts val="600"/>
              </a:spcAft>
              <a:buNone/>
            </a:pPr>
            <a:r>
              <a:rPr lang="en-US" sz="2400" b="1" kern="100" dirty="0">
                <a:latin typeface="Calibri" panose="020F0502020204030204" pitchFamily="34" charset="0"/>
                <a:ea typeface="Aptos" panose="020B0004020202020204" pitchFamily="34" charset="0"/>
                <a:cs typeface="Calibri" panose="020F0502020204030204" pitchFamily="34" charset="0"/>
              </a:rPr>
              <a:t>Ephesians 1:13 </a:t>
            </a:r>
            <a:r>
              <a:rPr lang="en-US" sz="2400" kern="100" dirty="0">
                <a:latin typeface="Calibri" panose="020F0502020204030204" pitchFamily="34" charset="0"/>
                <a:ea typeface="Aptos" panose="020B0004020202020204" pitchFamily="34" charset="0"/>
                <a:cs typeface="Calibri" panose="020F0502020204030204" pitchFamily="34" charset="0"/>
              </a:rPr>
              <a:t>In Him you also </a:t>
            </a:r>
            <a:r>
              <a:rPr lang="en-US" sz="2400" i="1" kern="100" dirty="0">
                <a:latin typeface="Calibri" panose="020F0502020204030204" pitchFamily="34" charset="0"/>
                <a:ea typeface="Aptos" panose="020B0004020202020204" pitchFamily="34" charset="0"/>
                <a:cs typeface="Calibri" panose="020F0502020204030204" pitchFamily="34" charset="0"/>
              </a:rPr>
              <a:t>trusted,</a:t>
            </a:r>
            <a:r>
              <a:rPr lang="en-US" sz="2400" kern="100" dirty="0">
                <a:latin typeface="Calibri" panose="020F0502020204030204" pitchFamily="34" charset="0"/>
                <a:ea typeface="Aptos" panose="020B0004020202020204" pitchFamily="34" charset="0"/>
                <a:cs typeface="Calibri" panose="020F0502020204030204" pitchFamily="34" charset="0"/>
              </a:rPr>
              <a:t> after you heard the word of truth, the gospel of your </a:t>
            </a:r>
            <a:r>
              <a:rPr lang="en-US" sz="2400" b="1" kern="100" dirty="0">
                <a:latin typeface="Calibri" panose="020F0502020204030204" pitchFamily="34" charset="0"/>
                <a:ea typeface="Aptos" panose="020B0004020202020204" pitchFamily="34" charset="0"/>
                <a:cs typeface="Calibri" panose="020F0502020204030204" pitchFamily="34" charset="0"/>
              </a:rPr>
              <a:t>salvation</a:t>
            </a:r>
            <a:r>
              <a:rPr lang="en-US" sz="2400" kern="100" dirty="0">
                <a:latin typeface="Calibri" panose="020F0502020204030204" pitchFamily="34" charset="0"/>
                <a:ea typeface="Aptos" panose="020B0004020202020204" pitchFamily="34" charset="0"/>
                <a:cs typeface="Calibri" panose="020F0502020204030204" pitchFamily="34" charset="0"/>
              </a:rPr>
              <a:t>; in whom also, having believed, you were sealed with the Holy Spirit of promise,</a:t>
            </a:r>
          </a:p>
        </p:txBody>
      </p:sp>
    </p:spTree>
    <p:extLst>
      <p:ext uri="{BB962C8B-B14F-4D97-AF65-F5344CB8AC3E}">
        <p14:creationId xmlns:p14="http://schemas.microsoft.com/office/powerpoint/2010/main" val="2092185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99C4E0-ACAF-E7C5-C9D2-B4E58D79756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9FE682-FC30-A4A6-829C-6C225CA88763}"/>
              </a:ext>
            </a:extLst>
          </p:cNvPr>
          <p:cNvSpPr>
            <a:spLocks noGrp="1"/>
          </p:cNvSpPr>
          <p:nvPr>
            <p:ph idx="1"/>
          </p:nvPr>
        </p:nvSpPr>
        <p:spPr>
          <a:xfrm>
            <a:off x="628650" y="474133"/>
            <a:ext cx="7886700" cy="5702830"/>
          </a:xfrm>
        </p:spPr>
        <p:txBody>
          <a:bodyPr>
            <a:normAutofit/>
          </a:bodyPr>
          <a:lstStyle/>
          <a:p>
            <a:pPr marL="0">
              <a:lnSpc>
                <a:spcPct val="115000"/>
              </a:lnSpc>
              <a:spcAft>
                <a:spcPts val="600"/>
              </a:spcAft>
              <a:buNone/>
            </a:pPr>
            <a:r>
              <a:rPr lang="en-US" sz="2000" b="1" kern="100" dirty="0">
                <a:latin typeface="Calibri" panose="020F0502020204030204" pitchFamily="34" charset="0"/>
                <a:ea typeface="Aptos" panose="020B0004020202020204" pitchFamily="34" charset="0"/>
                <a:cs typeface="Calibri" panose="020F0502020204030204" pitchFamily="34" charset="0"/>
              </a:rPr>
              <a:t>Israel's Prophecy concerning His Sons</a:t>
            </a:r>
            <a:r>
              <a:rPr lang="en-US" sz="2000" kern="100" dirty="0">
                <a:latin typeface="Calibri" panose="020F0502020204030204" pitchFamily="34" charset="0"/>
                <a:ea typeface="Aptos" panose="020B0004020202020204" pitchFamily="34" charset="0"/>
                <a:cs typeface="Calibri" panose="020F0502020204030204" pitchFamily="34" charset="0"/>
              </a:rPr>
              <a:t> (Genesis 49:1-33) </a:t>
            </a:r>
          </a:p>
          <a:p>
            <a:pPr marL="0">
              <a:lnSpc>
                <a:spcPct val="115000"/>
              </a:lnSpc>
              <a:spcAft>
                <a:spcPts val="600"/>
              </a:spcAft>
              <a:buNone/>
            </a:pPr>
            <a:r>
              <a:rPr lang="en-US" sz="2000" b="1" kern="100" dirty="0">
                <a:latin typeface="Calibri" panose="020F0502020204030204" pitchFamily="34" charset="0"/>
                <a:ea typeface="Aptos" panose="020B0004020202020204" pitchFamily="34" charset="0"/>
                <a:cs typeface="Calibri" panose="020F0502020204030204" pitchFamily="34" charset="0"/>
              </a:rPr>
              <a:t>Genesis 49:18 </a:t>
            </a:r>
            <a:r>
              <a:rPr lang="en-US" sz="2000" kern="100" dirty="0">
                <a:latin typeface="Calibri" panose="020F0502020204030204" pitchFamily="34" charset="0"/>
                <a:ea typeface="Aptos" panose="020B0004020202020204" pitchFamily="34" charset="0"/>
                <a:cs typeface="Calibri" panose="020F0502020204030204" pitchFamily="34" charset="0"/>
              </a:rPr>
              <a:t>I have waited for your </a:t>
            </a:r>
            <a:r>
              <a:rPr lang="en-US" sz="2000" b="1" kern="100" dirty="0">
                <a:latin typeface="Calibri" panose="020F0502020204030204" pitchFamily="34" charset="0"/>
                <a:ea typeface="Aptos" panose="020B0004020202020204" pitchFamily="34" charset="0"/>
                <a:cs typeface="Calibri" panose="020F0502020204030204" pitchFamily="34" charset="0"/>
              </a:rPr>
              <a:t>salvation</a:t>
            </a:r>
            <a:r>
              <a:rPr lang="en-US" sz="2000" kern="100" dirty="0">
                <a:latin typeface="Calibri" panose="020F0502020204030204" pitchFamily="34" charset="0"/>
                <a:ea typeface="Aptos" panose="020B0004020202020204" pitchFamily="34" charset="0"/>
                <a:cs typeface="Calibri" panose="020F0502020204030204" pitchFamily="34" charset="0"/>
              </a:rPr>
              <a:t>, O LORD!</a:t>
            </a:r>
          </a:p>
          <a:p>
            <a:pPr marL="0">
              <a:lnSpc>
                <a:spcPct val="115000"/>
              </a:lnSpc>
              <a:spcAft>
                <a:spcPts val="600"/>
              </a:spcAft>
              <a:buNone/>
            </a:pPr>
            <a:r>
              <a:rPr lang="en-US" sz="2000" b="1" kern="100" dirty="0">
                <a:latin typeface="Calibri" panose="020F0502020204030204" pitchFamily="34" charset="0"/>
                <a:ea typeface="Aptos" panose="020B0004020202020204" pitchFamily="34" charset="0"/>
                <a:cs typeface="Calibri" panose="020F0502020204030204" pitchFamily="34" charset="0"/>
              </a:rPr>
              <a:t>Hannah's Song of Thanksgiving </a:t>
            </a:r>
            <a:r>
              <a:rPr lang="en-US" sz="2000" kern="100" dirty="0">
                <a:latin typeface="Calibri" panose="020F0502020204030204" pitchFamily="34" charset="0"/>
                <a:ea typeface="Aptos" panose="020B0004020202020204" pitchFamily="34" charset="0"/>
                <a:cs typeface="Calibri" panose="020F0502020204030204" pitchFamily="34" charset="0"/>
              </a:rPr>
              <a:t>(</a:t>
            </a:r>
            <a:r>
              <a:rPr lang="en-US" sz="2000" i="1" u="sng" kern="100" dirty="0">
                <a:solidFill>
                  <a:srgbClr val="467886"/>
                </a:solidFill>
                <a:latin typeface="Calibri" panose="020F0502020204030204" pitchFamily="34" charset="0"/>
                <a:ea typeface="Aptos" panose="020B0004020202020204" pitchFamily="34" charset="0"/>
                <a:cs typeface="Calibri" panose="020F0502020204030204" pitchFamily="34" charset="0"/>
                <a:hlinkClick r:id="rId2"/>
              </a:rPr>
              <a:t>Luke 1:46–55</a:t>
            </a:r>
            <a:r>
              <a:rPr lang="en-US" sz="2000" kern="100" dirty="0">
                <a:latin typeface="Calibri" panose="020F0502020204030204" pitchFamily="34" charset="0"/>
                <a:ea typeface="Aptos" panose="020B0004020202020204" pitchFamily="34" charset="0"/>
                <a:cs typeface="Calibri" panose="020F0502020204030204" pitchFamily="34" charset="0"/>
              </a:rPr>
              <a:t> )(1 Samuel 2:1-11) </a:t>
            </a:r>
          </a:p>
          <a:p>
            <a:pPr marL="0">
              <a:lnSpc>
                <a:spcPct val="115000"/>
              </a:lnSpc>
              <a:spcAft>
                <a:spcPts val="600"/>
              </a:spcAft>
              <a:buNone/>
            </a:pPr>
            <a:r>
              <a:rPr lang="en-US" sz="2000" b="1" kern="100" dirty="0">
                <a:latin typeface="Calibri" panose="020F0502020204030204" pitchFamily="34" charset="0"/>
                <a:ea typeface="Aptos" panose="020B0004020202020204" pitchFamily="34" charset="0"/>
                <a:cs typeface="Calibri" panose="020F0502020204030204" pitchFamily="34" charset="0"/>
              </a:rPr>
              <a:t>1 Samuel 2:1 </a:t>
            </a:r>
            <a:r>
              <a:rPr lang="en-US" sz="2000" kern="100" dirty="0">
                <a:latin typeface="Calibri" panose="020F0502020204030204" pitchFamily="34" charset="0"/>
                <a:ea typeface="Aptos" panose="020B0004020202020204" pitchFamily="34" charset="0"/>
                <a:cs typeface="Calibri" panose="020F0502020204030204" pitchFamily="34" charset="0"/>
              </a:rPr>
              <a:t>And Hannah prayed and said: “My heart rejoices in the LORD; My horn is exalted in the LORD. I smile at my enemies, Because I rejoice in Your </a:t>
            </a:r>
            <a:r>
              <a:rPr lang="en-US" sz="2000" b="1" kern="100" dirty="0">
                <a:latin typeface="Calibri" panose="020F0502020204030204" pitchFamily="34" charset="0"/>
                <a:ea typeface="Aptos" panose="020B0004020202020204" pitchFamily="34" charset="0"/>
                <a:cs typeface="Calibri" panose="020F0502020204030204" pitchFamily="34" charset="0"/>
              </a:rPr>
              <a:t>salvation</a:t>
            </a:r>
            <a:r>
              <a:rPr lang="en-US" sz="2000" kern="100" dirty="0">
                <a:latin typeface="Calibri" panose="020F0502020204030204" pitchFamily="34" charset="0"/>
                <a:ea typeface="Aptos" panose="020B0004020202020204" pitchFamily="34" charset="0"/>
                <a:cs typeface="Calibri" panose="020F0502020204030204" pitchFamily="34" charset="0"/>
              </a:rPr>
              <a:t>.</a:t>
            </a:r>
          </a:p>
          <a:p>
            <a:pPr marL="0">
              <a:lnSpc>
                <a:spcPct val="115000"/>
              </a:lnSpc>
              <a:spcAft>
                <a:spcPts val="600"/>
              </a:spcAft>
              <a:buNone/>
            </a:pPr>
            <a:r>
              <a:rPr lang="en-US" sz="2000" b="1" kern="100" dirty="0">
                <a:latin typeface="Calibri" panose="020F0502020204030204" pitchFamily="34" charset="0"/>
                <a:ea typeface="Aptos" panose="020B0004020202020204" pitchFamily="34" charset="0"/>
                <a:cs typeface="Calibri" panose="020F0502020204030204" pitchFamily="34" charset="0"/>
              </a:rPr>
              <a:t>David's Psalm of Deliverance </a:t>
            </a:r>
            <a:r>
              <a:rPr lang="en-US" sz="2000" kern="100" dirty="0">
                <a:latin typeface="Calibri" panose="020F0502020204030204" pitchFamily="34" charset="0"/>
                <a:ea typeface="Aptos" panose="020B0004020202020204" pitchFamily="34" charset="0"/>
                <a:cs typeface="Calibri" panose="020F0502020204030204" pitchFamily="34" charset="0"/>
              </a:rPr>
              <a:t>(</a:t>
            </a:r>
            <a:r>
              <a:rPr lang="en-US" sz="2000" i="1" u="sng" kern="100" dirty="0">
                <a:solidFill>
                  <a:srgbClr val="467886"/>
                </a:solidFill>
                <a:latin typeface="Calibri" panose="020F0502020204030204" pitchFamily="34" charset="0"/>
                <a:ea typeface="Aptos" panose="020B0004020202020204" pitchFamily="34" charset="0"/>
                <a:cs typeface="Calibri" panose="020F0502020204030204" pitchFamily="34" charset="0"/>
                <a:hlinkClick r:id="rId3"/>
              </a:rPr>
              <a:t>Psalms 18:1–50</a:t>
            </a:r>
            <a:r>
              <a:rPr lang="en-US" sz="2000" kern="100" dirty="0">
                <a:latin typeface="Calibri" panose="020F0502020204030204" pitchFamily="34" charset="0"/>
                <a:ea typeface="Aptos" panose="020B0004020202020204" pitchFamily="34" charset="0"/>
                <a:cs typeface="Calibri" panose="020F0502020204030204" pitchFamily="34" charset="0"/>
              </a:rPr>
              <a:t> )</a:t>
            </a:r>
            <a:r>
              <a:rPr lang="en-US" sz="2000" b="1" kern="100" dirty="0">
                <a:latin typeface="Calibri" panose="020F0502020204030204" pitchFamily="34" charset="0"/>
                <a:ea typeface="Aptos" panose="020B0004020202020204" pitchFamily="34" charset="0"/>
                <a:cs typeface="Calibri" panose="020F0502020204030204" pitchFamily="34" charset="0"/>
              </a:rPr>
              <a:t> </a:t>
            </a:r>
            <a:r>
              <a:rPr lang="en-US" sz="2000" kern="100" dirty="0">
                <a:latin typeface="Calibri" panose="020F0502020204030204" pitchFamily="34" charset="0"/>
                <a:ea typeface="Aptos" panose="020B0004020202020204" pitchFamily="34" charset="0"/>
                <a:cs typeface="Calibri" panose="020F0502020204030204" pitchFamily="34" charset="0"/>
              </a:rPr>
              <a:t>(2 Samuel 22:1-51) </a:t>
            </a:r>
          </a:p>
          <a:p>
            <a:pPr marL="0">
              <a:lnSpc>
                <a:spcPct val="115000"/>
              </a:lnSpc>
              <a:spcAft>
                <a:spcPts val="600"/>
              </a:spcAft>
              <a:buNone/>
            </a:pPr>
            <a:r>
              <a:rPr lang="en-US" sz="2000" b="1" kern="100" dirty="0">
                <a:latin typeface="Calibri" panose="020F0502020204030204" pitchFamily="34" charset="0"/>
                <a:ea typeface="Aptos" panose="020B0004020202020204" pitchFamily="34" charset="0"/>
                <a:cs typeface="Calibri" panose="020F0502020204030204" pitchFamily="34" charset="0"/>
              </a:rPr>
              <a:t>2 Samuel 22:36 </a:t>
            </a:r>
            <a:r>
              <a:rPr lang="en-US" sz="2000" kern="100" dirty="0">
                <a:latin typeface="Calibri" panose="020F0502020204030204" pitchFamily="34" charset="0"/>
                <a:ea typeface="Aptos" panose="020B0004020202020204" pitchFamily="34" charset="0"/>
                <a:cs typeface="Calibri" panose="020F0502020204030204" pitchFamily="34" charset="0"/>
              </a:rPr>
              <a:t>“You have also given me the shield of Your </a:t>
            </a:r>
            <a:r>
              <a:rPr lang="en-US" sz="2000" b="1" kern="100" dirty="0">
                <a:latin typeface="Calibri" panose="020F0502020204030204" pitchFamily="34" charset="0"/>
                <a:ea typeface="Aptos" panose="020B0004020202020204" pitchFamily="34" charset="0"/>
                <a:cs typeface="Calibri" panose="020F0502020204030204" pitchFamily="34" charset="0"/>
              </a:rPr>
              <a:t>salvation</a:t>
            </a:r>
            <a:r>
              <a:rPr lang="en-US" sz="2000" kern="100" dirty="0">
                <a:latin typeface="Calibri" panose="020F0502020204030204" pitchFamily="34" charset="0"/>
                <a:ea typeface="Aptos" panose="020B0004020202020204" pitchFamily="34" charset="0"/>
                <a:cs typeface="Calibri" panose="020F0502020204030204" pitchFamily="34" charset="0"/>
              </a:rPr>
              <a:t>; Your gentleness has made me great.</a:t>
            </a:r>
          </a:p>
          <a:p>
            <a:pPr marL="0">
              <a:lnSpc>
                <a:spcPct val="115000"/>
              </a:lnSpc>
              <a:spcAft>
                <a:spcPts val="600"/>
              </a:spcAft>
              <a:buNone/>
            </a:pPr>
            <a:r>
              <a:rPr lang="en-US" sz="2000" b="1" kern="100" dirty="0">
                <a:latin typeface="Calibri" panose="020F0502020204030204" pitchFamily="34" charset="0"/>
                <a:ea typeface="Aptos" panose="020B0004020202020204" pitchFamily="34" charset="0"/>
                <a:cs typeface="Calibri" panose="020F0502020204030204" pitchFamily="34" charset="0"/>
              </a:rPr>
              <a:t>A Psalm of Thanksgiving for God's Justice. </a:t>
            </a:r>
            <a:r>
              <a:rPr lang="en-US" sz="2000" kern="100" dirty="0">
                <a:latin typeface="Calibri" panose="020F0502020204030204" pitchFamily="34" charset="0"/>
                <a:ea typeface="Aptos" panose="020B0004020202020204" pitchFamily="34" charset="0"/>
                <a:cs typeface="Calibri" panose="020F0502020204030204" pitchFamily="34" charset="0"/>
              </a:rPr>
              <a:t>(Psalms 9:1-20) </a:t>
            </a:r>
          </a:p>
          <a:p>
            <a:pPr marL="0">
              <a:lnSpc>
                <a:spcPct val="115000"/>
              </a:lnSpc>
              <a:spcAft>
                <a:spcPts val="600"/>
              </a:spcAft>
              <a:buNone/>
            </a:pPr>
            <a:r>
              <a:rPr lang="en-US" sz="2000" b="1" kern="100" dirty="0">
                <a:latin typeface="Calibri" panose="020F0502020204030204" pitchFamily="34" charset="0"/>
                <a:ea typeface="Aptos" panose="020B0004020202020204" pitchFamily="34" charset="0"/>
                <a:cs typeface="Calibri" panose="020F0502020204030204" pitchFamily="34" charset="0"/>
              </a:rPr>
              <a:t>Psalms 9:14 </a:t>
            </a:r>
            <a:r>
              <a:rPr lang="en-US" sz="2000" kern="100" dirty="0">
                <a:latin typeface="Calibri" panose="020F0502020204030204" pitchFamily="34" charset="0"/>
                <a:ea typeface="Aptos" panose="020B0004020202020204" pitchFamily="34" charset="0"/>
                <a:cs typeface="Calibri" panose="020F0502020204030204" pitchFamily="34" charset="0"/>
              </a:rPr>
              <a:t>That I may tell of all Your praise In the gates of the daughter of Zion. I will rejoice in Your </a:t>
            </a:r>
            <a:r>
              <a:rPr lang="en-US" sz="2000" b="1" kern="100" dirty="0">
                <a:latin typeface="Calibri" panose="020F0502020204030204" pitchFamily="34" charset="0"/>
                <a:ea typeface="Aptos" panose="020B0004020202020204" pitchFamily="34" charset="0"/>
                <a:cs typeface="Calibri" panose="020F0502020204030204" pitchFamily="34" charset="0"/>
              </a:rPr>
              <a:t>salvation</a:t>
            </a:r>
            <a:r>
              <a:rPr lang="en-US" sz="2000" kern="100" dirty="0">
                <a:latin typeface="Calibri" panose="020F0502020204030204" pitchFamily="34" charset="0"/>
                <a:ea typeface="Aptos" panose="020B0004020202020204" pitchFamily="34" charset="0"/>
                <a:cs typeface="Calibri" panose="020F0502020204030204" pitchFamily="34" charset="0"/>
              </a:rPr>
              <a:t>.</a:t>
            </a:r>
          </a:p>
        </p:txBody>
      </p:sp>
    </p:spTree>
    <p:extLst>
      <p:ext uri="{BB962C8B-B14F-4D97-AF65-F5344CB8AC3E}">
        <p14:creationId xmlns:p14="http://schemas.microsoft.com/office/powerpoint/2010/main" val="2564513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658F6E-964B-C5C8-3F29-8354216553C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A4A2DE-EA84-FF76-1B59-833B786A2212}"/>
              </a:ext>
            </a:extLst>
          </p:cNvPr>
          <p:cNvSpPr>
            <a:spLocks noGrp="1"/>
          </p:cNvSpPr>
          <p:nvPr>
            <p:ph idx="1"/>
          </p:nvPr>
        </p:nvSpPr>
        <p:spPr>
          <a:xfrm>
            <a:off x="541867" y="406400"/>
            <a:ext cx="7973483" cy="5770563"/>
          </a:xfrm>
        </p:spPr>
        <p:txBody>
          <a:bodyPr>
            <a:noAutofit/>
          </a:bodyPr>
          <a:lstStyle/>
          <a:p>
            <a:pPr marL="0">
              <a:lnSpc>
                <a:spcPct val="115000"/>
              </a:lnSpc>
              <a:spcAft>
                <a:spcPts val="600"/>
              </a:spcAft>
              <a:buNone/>
            </a:pPr>
            <a:r>
              <a:rPr lang="en-US" sz="1800" b="1" kern="100" dirty="0">
                <a:latin typeface="Calibri" panose="020F0502020204030204" pitchFamily="34" charset="0"/>
                <a:ea typeface="Aptos" panose="020B0004020202020204" pitchFamily="34" charset="0"/>
                <a:cs typeface="Calibri" panose="020F0502020204030204" pitchFamily="34" charset="0"/>
              </a:rPr>
              <a:t>Prayer for Help in Trouble (13:1-8)</a:t>
            </a:r>
            <a:endParaRPr lang="en-US" sz="1800" kern="100" dirty="0">
              <a:latin typeface="Calibri" panose="020F0502020204030204" pitchFamily="34" charset="0"/>
              <a:ea typeface="Aptos" panose="020B0004020202020204" pitchFamily="34" charset="0"/>
              <a:cs typeface="Calibri" panose="020F0502020204030204" pitchFamily="34" charset="0"/>
            </a:endParaRPr>
          </a:p>
          <a:p>
            <a:pPr marL="0">
              <a:lnSpc>
                <a:spcPct val="115000"/>
              </a:lnSpc>
              <a:spcAft>
                <a:spcPts val="600"/>
              </a:spcAft>
              <a:buNone/>
            </a:pPr>
            <a:r>
              <a:rPr lang="en-US" sz="1800" b="1" kern="100" dirty="0">
                <a:latin typeface="Calibri" panose="020F0502020204030204" pitchFamily="34" charset="0"/>
                <a:ea typeface="Aptos" panose="020B0004020202020204" pitchFamily="34" charset="0"/>
                <a:cs typeface="Calibri" panose="020F0502020204030204" pitchFamily="34" charset="0"/>
              </a:rPr>
              <a:t>13:5</a:t>
            </a:r>
            <a:r>
              <a:rPr lang="en-US" sz="1800" kern="100" dirty="0">
                <a:latin typeface="Calibri" panose="020F0502020204030204" pitchFamily="34" charset="0"/>
                <a:ea typeface="Aptos" panose="020B0004020202020204" pitchFamily="34" charset="0"/>
                <a:cs typeface="Calibri" panose="020F0502020204030204" pitchFamily="34" charset="0"/>
              </a:rPr>
              <a:t> But I have trusted in Your mercy; My heart shall rejoice in Your </a:t>
            </a:r>
            <a:r>
              <a:rPr lang="en-US" sz="1800" b="1" kern="100" dirty="0">
                <a:latin typeface="Calibri" panose="020F0502020204030204" pitchFamily="34" charset="0"/>
                <a:ea typeface="Aptos" panose="020B0004020202020204" pitchFamily="34" charset="0"/>
                <a:cs typeface="Calibri" panose="020F0502020204030204" pitchFamily="34" charset="0"/>
              </a:rPr>
              <a:t>salvation</a:t>
            </a:r>
            <a:r>
              <a:rPr lang="en-US" sz="1800" kern="100" dirty="0">
                <a:latin typeface="Calibri" panose="020F0502020204030204" pitchFamily="34" charset="0"/>
                <a:ea typeface="Aptos" panose="020B0004020202020204" pitchFamily="34" charset="0"/>
                <a:cs typeface="Calibri" panose="020F0502020204030204" pitchFamily="34" charset="0"/>
              </a:rPr>
              <a:t>.</a:t>
            </a:r>
          </a:p>
          <a:p>
            <a:pPr marL="0">
              <a:lnSpc>
                <a:spcPct val="115000"/>
              </a:lnSpc>
              <a:spcAft>
                <a:spcPts val="600"/>
              </a:spcAft>
              <a:buNone/>
            </a:pPr>
            <a:r>
              <a:rPr lang="en-US" sz="1800" b="1" kern="100" dirty="0">
                <a:latin typeface="Calibri" panose="020F0502020204030204" pitchFamily="34" charset="0"/>
                <a:ea typeface="Aptos" panose="020B0004020202020204" pitchFamily="34" charset="0"/>
                <a:cs typeface="Calibri" panose="020F0502020204030204" pitchFamily="34" charset="0"/>
              </a:rPr>
              <a:t>The LORD Praised for Giving Deliverance. </a:t>
            </a:r>
            <a:r>
              <a:rPr lang="en-US" sz="1800" kern="100" dirty="0">
                <a:latin typeface="Calibri" panose="020F0502020204030204" pitchFamily="34" charset="0"/>
                <a:ea typeface="Aptos" panose="020B0004020202020204" pitchFamily="34" charset="0"/>
                <a:cs typeface="Calibri" panose="020F0502020204030204" pitchFamily="34" charset="0"/>
              </a:rPr>
              <a:t>(</a:t>
            </a:r>
            <a:r>
              <a:rPr lang="en-US" sz="1800" i="1" u="sng" kern="100" dirty="0">
                <a:solidFill>
                  <a:srgbClr val="467886"/>
                </a:solidFill>
                <a:latin typeface="Calibri" panose="020F0502020204030204" pitchFamily="34" charset="0"/>
                <a:ea typeface="Aptos" panose="020B0004020202020204" pitchFamily="34" charset="0"/>
                <a:cs typeface="Calibri" panose="020F0502020204030204" pitchFamily="34" charset="0"/>
                <a:hlinkClick r:id="rId2"/>
              </a:rPr>
              <a:t>2Sa 22:1–51</a:t>
            </a:r>
            <a:r>
              <a:rPr lang="en-US" sz="1800" kern="100" dirty="0">
                <a:latin typeface="Calibri" panose="020F0502020204030204" pitchFamily="34" charset="0"/>
                <a:ea typeface="Aptos" panose="020B0004020202020204" pitchFamily="34" charset="0"/>
                <a:cs typeface="Calibri" panose="020F0502020204030204" pitchFamily="34" charset="0"/>
              </a:rPr>
              <a:t> )(18:1-50)</a:t>
            </a:r>
          </a:p>
          <a:p>
            <a:pPr marL="0">
              <a:lnSpc>
                <a:spcPct val="115000"/>
              </a:lnSpc>
              <a:spcAft>
                <a:spcPts val="600"/>
              </a:spcAft>
              <a:buNone/>
            </a:pPr>
            <a:r>
              <a:rPr lang="en-US" sz="1800" b="1" kern="100" dirty="0">
                <a:latin typeface="Calibri" panose="020F0502020204030204" pitchFamily="34" charset="0"/>
                <a:ea typeface="Aptos" panose="020B0004020202020204" pitchFamily="34" charset="0"/>
                <a:cs typeface="Calibri" panose="020F0502020204030204" pitchFamily="34" charset="0"/>
              </a:rPr>
              <a:t>18:35</a:t>
            </a:r>
            <a:r>
              <a:rPr lang="en-US" sz="1800" kern="100" dirty="0">
                <a:latin typeface="Calibri" panose="020F0502020204030204" pitchFamily="34" charset="0"/>
                <a:ea typeface="Aptos" panose="020B0004020202020204" pitchFamily="34" charset="0"/>
                <a:cs typeface="Calibri" panose="020F0502020204030204" pitchFamily="34" charset="0"/>
              </a:rPr>
              <a:t> You have also given me the shield of Your </a:t>
            </a:r>
            <a:r>
              <a:rPr lang="en-US" sz="1800" b="1" kern="100" dirty="0">
                <a:latin typeface="Calibri" panose="020F0502020204030204" pitchFamily="34" charset="0"/>
                <a:ea typeface="Aptos" panose="020B0004020202020204" pitchFamily="34" charset="0"/>
                <a:cs typeface="Calibri" panose="020F0502020204030204" pitchFamily="34" charset="0"/>
              </a:rPr>
              <a:t>salvation</a:t>
            </a:r>
            <a:r>
              <a:rPr lang="en-US" sz="1800" kern="100" dirty="0">
                <a:latin typeface="Calibri" panose="020F0502020204030204" pitchFamily="34" charset="0"/>
                <a:ea typeface="Aptos" panose="020B0004020202020204" pitchFamily="34" charset="0"/>
                <a:cs typeface="Calibri" panose="020F0502020204030204" pitchFamily="34" charset="0"/>
              </a:rPr>
              <a:t>; Your right hand has held me up, Your gentleness has made me great</a:t>
            </a:r>
          </a:p>
          <a:p>
            <a:pPr marL="0">
              <a:lnSpc>
                <a:spcPct val="115000"/>
              </a:lnSpc>
              <a:spcAft>
                <a:spcPts val="600"/>
              </a:spcAft>
              <a:buNone/>
            </a:pPr>
            <a:r>
              <a:rPr lang="en-US" sz="1800" b="1" kern="100" dirty="0">
                <a:latin typeface="Calibri" panose="020F0502020204030204" pitchFamily="34" charset="0"/>
                <a:ea typeface="Aptos" panose="020B0004020202020204" pitchFamily="34" charset="0"/>
                <a:cs typeface="Calibri" panose="020F0502020204030204" pitchFamily="34" charset="0"/>
              </a:rPr>
              <a:t>Prayer for Victory over Enemies. (20:1-9)</a:t>
            </a:r>
            <a:endParaRPr lang="en-US" sz="1800" kern="100" dirty="0">
              <a:latin typeface="Calibri" panose="020F0502020204030204" pitchFamily="34" charset="0"/>
              <a:ea typeface="Aptos" panose="020B0004020202020204" pitchFamily="34" charset="0"/>
              <a:cs typeface="Calibri" panose="020F0502020204030204" pitchFamily="34" charset="0"/>
            </a:endParaRPr>
          </a:p>
          <a:p>
            <a:pPr marL="0">
              <a:lnSpc>
                <a:spcPct val="115000"/>
              </a:lnSpc>
              <a:spcAft>
                <a:spcPts val="600"/>
              </a:spcAft>
              <a:buNone/>
            </a:pPr>
            <a:r>
              <a:rPr lang="en-US" sz="1800" b="1" kern="100" dirty="0">
                <a:latin typeface="Calibri" panose="020F0502020204030204" pitchFamily="34" charset="0"/>
                <a:ea typeface="Aptos" panose="020B0004020202020204" pitchFamily="34" charset="0"/>
                <a:cs typeface="Calibri" panose="020F0502020204030204" pitchFamily="34" charset="0"/>
              </a:rPr>
              <a:t>20:5</a:t>
            </a:r>
            <a:r>
              <a:rPr lang="en-US" sz="1800" kern="100" dirty="0">
                <a:latin typeface="Calibri" panose="020F0502020204030204" pitchFamily="34" charset="0"/>
                <a:ea typeface="Aptos" panose="020B0004020202020204" pitchFamily="34" charset="0"/>
                <a:cs typeface="Calibri" panose="020F0502020204030204" pitchFamily="34" charset="0"/>
              </a:rPr>
              <a:t> We will rejoice in your </a:t>
            </a:r>
            <a:r>
              <a:rPr lang="en-US" sz="1800" b="1" kern="100" dirty="0">
                <a:latin typeface="Calibri" panose="020F0502020204030204" pitchFamily="34" charset="0"/>
                <a:ea typeface="Aptos" panose="020B0004020202020204" pitchFamily="34" charset="0"/>
                <a:cs typeface="Calibri" panose="020F0502020204030204" pitchFamily="34" charset="0"/>
              </a:rPr>
              <a:t>salvation</a:t>
            </a:r>
            <a:r>
              <a:rPr lang="en-US" sz="1800" kern="100" dirty="0">
                <a:latin typeface="Calibri" panose="020F0502020204030204" pitchFamily="34" charset="0"/>
                <a:ea typeface="Aptos" panose="020B0004020202020204" pitchFamily="34" charset="0"/>
                <a:cs typeface="Calibri" panose="020F0502020204030204" pitchFamily="34" charset="0"/>
              </a:rPr>
              <a:t>, And in the name of our God we will set up </a:t>
            </a:r>
            <a:r>
              <a:rPr lang="en-US" sz="1800" i="1" kern="100" dirty="0">
                <a:latin typeface="Calibri" panose="020F0502020204030204" pitchFamily="34" charset="0"/>
                <a:ea typeface="Aptos" panose="020B0004020202020204" pitchFamily="34" charset="0"/>
                <a:cs typeface="Calibri" panose="020F0502020204030204" pitchFamily="34" charset="0"/>
              </a:rPr>
              <a:t>our</a:t>
            </a:r>
            <a:r>
              <a:rPr lang="en-US" sz="1800" kern="100" dirty="0">
                <a:latin typeface="Calibri" panose="020F0502020204030204" pitchFamily="34" charset="0"/>
                <a:ea typeface="Aptos" panose="020B0004020202020204" pitchFamily="34" charset="0"/>
                <a:cs typeface="Calibri" panose="020F0502020204030204" pitchFamily="34" charset="0"/>
              </a:rPr>
              <a:t> banners! May the LORD fulfill all your petitions.</a:t>
            </a:r>
          </a:p>
          <a:p>
            <a:pPr marL="0">
              <a:lnSpc>
                <a:spcPct val="115000"/>
              </a:lnSpc>
              <a:spcAft>
                <a:spcPts val="600"/>
              </a:spcAft>
              <a:buNone/>
            </a:pPr>
            <a:r>
              <a:rPr lang="en-US" sz="1800" b="1" kern="100" dirty="0">
                <a:latin typeface="Calibri" panose="020F0502020204030204" pitchFamily="34" charset="0"/>
                <a:ea typeface="Aptos" panose="020B0004020202020204" pitchFamily="34" charset="0"/>
                <a:cs typeface="Calibri" panose="020F0502020204030204" pitchFamily="34" charset="0"/>
              </a:rPr>
              <a:t>Praise for Deliverance. (21:1-9)</a:t>
            </a:r>
            <a:endParaRPr lang="en-US" sz="1800" kern="100" dirty="0">
              <a:latin typeface="Calibri" panose="020F0502020204030204" pitchFamily="34" charset="0"/>
              <a:ea typeface="Aptos" panose="020B0004020202020204" pitchFamily="34" charset="0"/>
              <a:cs typeface="Calibri" panose="020F0502020204030204" pitchFamily="34" charset="0"/>
            </a:endParaRPr>
          </a:p>
          <a:p>
            <a:pPr marL="0">
              <a:lnSpc>
                <a:spcPct val="115000"/>
              </a:lnSpc>
              <a:spcAft>
                <a:spcPts val="600"/>
              </a:spcAft>
              <a:buNone/>
            </a:pPr>
            <a:r>
              <a:rPr lang="en-US" sz="1800" b="1" kern="100" dirty="0">
                <a:latin typeface="Calibri" panose="020F0502020204030204" pitchFamily="34" charset="0"/>
                <a:ea typeface="Aptos" panose="020B0004020202020204" pitchFamily="34" charset="0"/>
                <a:cs typeface="Calibri" panose="020F0502020204030204" pitchFamily="34" charset="0"/>
              </a:rPr>
              <a:t>21:1</a:t>
            </a:r>
            <a:r>
              <a:rPr lang="en-US" sz="1800" kern="100" dirty="0">
                <a:latin typeface="Calibri" panose="020F0502020204030204" pitchFamily="34" charset="0"/>
                <a:ea typeface="Aptos" panose="020B0004020202020204" pitchFamily="34" charset="0"/>
                <a:cs typeface="Calibri" panose="020F0502020204030204" pitchFamily="34" charset="0"/>
              </a:rPr>
              <a:t> To the Chief Musician. A Psalm of David. The king shall have joy in Your strength, O LORD; And in Your </a:t>
            </a:r>
            <a:r>
              <a:rPr lang="en-US" sz="1800" b="1" kern="100" dirty="0">
                <a:latin typeface="Calibri" panose="020F0502020204030204" pitchFamily="34" charset="0"/>
                <a:ea typeface="Aptos" panose="020B0004020202020204" pitchFamily="34" charset="0"/>
                <a:cs typeface="Calibri" panose="020F0502020204030204" pitchFamily="34" charset="0"/>
              </a:rPr>
              <a:t>salvation</a:t>
            </a:r>
            <a:r>
              <a:rPr lang="en-US" sz="1800" kern="100" dirty="0">
                <a:latin typeface="Calibri" panose="020F0502020204030204" pitchFamily="34" charset="0"/>
                <a:ea typeface="Aptos" panose="020B0004020202020204" pitchFamily="34" charset="0"/>
                <a:cs typeface="Calibri" panose="020F0502020204030204" pitchFamily="34" charset="0"/>
              </a:rPr>
              <a:t> how greatly shall he rejoice!</a:t>
            </a:r>
          </a:p>
          <a:p>
            <a:pPr marL="0" indent="0">
              <a:lnSpc>
                <a:spcPct val="115000"/>
              </a:lnSpc>
              <a:spcAft>
                <a:spcPts val="600"/>
              </a:spcAft>
              <a:buNone/>
            </a:pPr>
            <a:r>
              <a:rPr lang="en-US" sz="1800" b="1" kern="100" dirty="0">
                <a:latin typeface="Calibri" panose="020F0502020204030204" pitchFamily="34" charset="0"/>
                <a:ea typeface="Aptos" panose="020B0004020202020204" pitchFamily="34" charset="0"/>
                <a:cs typeface="Calibri" panose="020F0502020204030204" pitchFamily="34" charset="0"/>
              </a:rPr>
              <a:t>:5 </a:t>
            </a:r>
            <a:r>
              <a:rPr lang="en-US" sz="1800" kern="100" dirty="0">
                <a:latin typeface="Calibri" panose="020F0502020204030204" pitchFamily="34" charset="0"/>
                <a:ea typeface="Aptos" panose="020B0004020202020204" pitchFamily="34" charset="0"/>
                <a:cs typeface="Calibri" panose="020F0502020204030204" pitchFamily="34" charset="0"/>
              </a:rPr>
              <a:t>His glory </a:t>
            </a:r>
            <a:r>
              <a:rPr lang="en-US" sz="1800" i="1" kern="100" dirty="0">
                <a:latin typeface="Calibri" panose="020F0502020204030204" pitchFamily="34" charset="0"/>
                <a:ea typeface="Aptos" panose="020B0004020202020204" pitchFamily="34" charset="0"/>
                <a:cs typeface="Calibri" panose="020F0502020204030204" pitchFamily="34" charset="0"/>
              </a:rPr>
              <a:t>is</a:t>
            </a:r>
            <a:r>
              <a:rPr lang="en-US" sz="1800" kern="100" dirty="0">
                <a:latin typeface="Calibri" panose="020F0502020204030204" pitchFamily="34" charset="0"/>
                <a:ea typeface="Aptos" panose="020B0004020202020204" pitchFamily="34" charset="0"/>
                <a:cs typeface="Calibri" panose="020F0502020204030204" pitchFamily="34" charset="0"/>
              </a:rPr>
              <a:t> great in Your </a:t>
            </a:r>
            <a:r>
              <a:rPr lang="en-US" sz="1800" b="1" kern="100" dirty="0">
                <a:latin typeface="Calibri" panose="020F0502020204030204" pitchFamily="34" charset="0"/>
                <a:ea typeface="Aptos" panose="020B0004020202020204" pitchFamily="34" charset="0"/>
                <a:cs typeface="Calibri" panose="020F0502020204030204" pitchFamily="34" charset="0"/>
              </a:rPr>
              <a:t>salvation</a:t>
            </a:r>
            <a:r>
              <a:rPr lang="en-US" sz="1800" kern="100" dirty="0">
                <a:latin typeface="Calibri" panose="020F0502020204030204" pitchFamily="34" charset="0"/>
                <a:ea typeface="Aptos" panose="020B0004020202020204" pitchFamily="34" charset="0"/>
                <a:cs typeface="Calibri" panose="020F0502020204030204" pitchFamily="34" charset="0"/>
              </a:rPr>
              <a:t>; Honor and majesty You have placed upon him.</a:t>
            </a:r>
          </a:p>
        </p:txBody>
      </p:sp>
    </p:spTree>
    <p:extLst>
      <p:ext uri="{BB962C8B-B14F-4D97-AF65-F5344CB8AC3E}">
        <p14:creationId xmlns:p14="http://schemas.microsoft.com/office/powerpoint/2010/main" val="3749863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967B30-19DC-6206-F1F2-43ECF69961E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67169C-596A-387D-0440-468BCBC757F3}"/>
              </a:ext>
            </a:extLst>
          </p:cNvPr>
          <p:cNvSpPr>
            <a:spLocks noGrp="1"/>
          </p:cNvSpPr>
          <p:nvPr>
            <p:ph idx="1"/>
          </p:nvPr>
        </p:nvSpPr>
        <p:spPr>
          <a:xfrm>
            <a:off x="628650" y="406400"/>
            <a:ext cx="7886700" cy="5770563"/>
          </a:xfrm>
        </p:spPr>
        <p:txBody>
          <a:bodyPr>
            <a:normAutofit/>
          </a:bodyPr>
          <a:lstStyle/>
          <a:p>
            <a:pPr marL="0">
              <a:lnSpc>
                <a:spcPct val="115000"/>
              </a:lnSpc>
              <a:spcAft>
                <a:spcPts val="600"/>
              </a:spcAft>
              <a:buNone/>
            </a:pPr>
            <a:r>
              <a:rPr lang="en-US" sz="2000" b="1" kern="100" dirty="0">
                <a:latin typeface="Calibri" panose="020F0502020204030204" pitchFamily="34" charset="0"/>
                <a:ea typeface="Aptos" panose="020B0004020202020204" pitchFamily="34" charset="0"/>
                <a:cs typeface="Calibri" panose="020F0502020204030204" pitchFamily="34" charset="0"/>
              </a:rPr>
              <a:t>Prayer for Rescue from Enemies. (35:1-18)</a:t>
            </a:r>
            <a:endParaRPr lang="en-US" sz="2000" kern="100" dirty="0">
              <a:latin typeface="Calibri" panose="020F0502020204030204" pitchFamily="34" charset="0"/>
              <a:ea typeface="Aptos" panose="020B0004020202020204" pitchFamily="34" charset="0"/>
              <a:cs typeface="Calibri" panose="020F0502020204030204" pitchFamily="34" charset="0"/>
            </a:endParaRPr>
          </a:p>
          <a:p>
            <a:pPr marL="0">
              <a:lnSpc>
                <a:spcPct val="115000"/>
              </a:lnSpc>
              <a:spcAft>
                <a:spcPts val="600"/>
              </a:spcAft>
              <a:buNone/>
            </a:pPr>
            <a:r>
              <a:rPr lang="en-US" sz="2000" b="1" kern="100" dirty="0">
                <a:latin typeface="Calibri" panose="020F0502020204030204" pitchFamily="34" charset="0"/>
                <a:ea typeface="Aptos" panose="020B0004020202020204" pitchFamily="34" charset="0"/>
                <a:cs typeface="Calibri" panose="020F0502020204030204" pitchFamily="34" charset="0"/>
              </a:rPr>
              <a:t>35:3</a:t>
            </a:r>
            <a:r>
              <a:rPr lang="en-US" sz="2000" kern="100" dirty="0">
                <a:latin typeface="Calibri" panose="020F0502020204030204" pitchFamily="34" charset="0"/>
                <a:ea typeface="Aptos" panose="020B0004020202020204" pitchFamily="34" charset="0"/>
                <a:cs typeface="Calibri" panose="020F0502020204030204" pitchFamily="34" charset="0"/>
              </a:rPr>
              <a:t> Also draw out the spear And stop those who pursue me. Say to my soul, “I </a:t>
            </a:r>
            <a:r>
              <a:rPr lang="en-US" sz="2000" i="1" kern="100" dirty="0">
                <a:latin typeface="Calibri" panose="020F0502020204030204" pitchFamily="34" charset="0"/>
                <a:ea typeface="Aptos" panose="020B0004020202020204" pitchFamily="34" charset="0"/>
                <a:cs typeface="Calibri" panose="020F0502020204030204" pitchFamily="34" charset="0"/>
              </a:rPr>
              <a:t>am</a:t>
            </a:r>
            <a:r>
              <a:rPr lang="en-US" sz="2000" kern="100" dirty="0">
                <a:latin typeface="Calibri" panose="020F0502020204030204" pitchFamily="34" charset="0"/>
                <a:ea typeface="Aptos" panose="020B0004020202020204" pitchFamily="34" charset="0"/>
                <a:cs typeface="Calibri" panose="020F0502020204030204" pitchFamily="34" charset="0"/>
              </a:rPr>
              <a:t> your </a:t>
            </a:r>
            <a:r>
              <a:rPr lang="en-US" sz="2000" b="1" kern="100" dirty="0">
                <a:latin typeface="Calibri" panose="020F0502020204030204" pitchFamily="34" charset="0"/>
                <a:ea typeface="Aptos" panose="020B0004020202020204" pitchFamily="34" charset="0"/>
                <a:cs typeface="Calibri" panose="020F0502020204030204" pitchFamily="34" charset="0"/>
              </a:rPr>
              <a:t>salvation.”</a:t>
            </a:r>
            <a:endParaRPr lang="en-US" sz="2000" kern="100" dirty="0">
              <a:latin typeface="Calibri" panose="020F0502020204030204" pitchFamily="34" charset="0"/>
              <a:ea typeface="Aptos" panose="020B0004020202020204" pitchFamily="34" charset="0"/>
              <a:cs typeface="Calibri" panose="020F0502020204030204" pitchFamily="34" charset="0"/>
            </a:endParaRPr>
          </a:p>
          <a:p>
            <a:pPr marL="0">
              <a:lnSpc>
                <a:spcPct val="115000"/>
              </a:lnSpc>
              <a:spcAft>
                <a:spcPts val="600"/>
              </a:spcAft>
              <a:buNone/>
            </a:pPr>
            <a:r>
              <a:rPr lang="en-US" sz="2000" b="1" kern="100" dirty="0">
                <a:latin typeface="Calibri" panose="020F0502020204030204" pitchFamily="34" charset="0"/>
                <a:ea typeface="Aptos" panose="020B0004020202020204" pitchFamily="34" charset="0"/>
                <a:cs typeface="Calibri" panose="020F0502020204030204" pitchFamily="34" charset="0"/>
              </a:rPr>
              <a:t>God Sustains His Servant. (</a:t>
            </a:r>
            <a:r>
              <a:rPr lang="en-US" sz="2000" b="1" i="1" u="sng" kern="100" dirty="0">
                <a:solidFill>
                  <a:srgbClr val="467886"/>
                </a:solidFill>
                <a:latin typeface="Calibri" panose="020F0502020204030204" pitchFamily="34" charset="0"/>
                <a:ea typeface="Aptos" panose="020B0004020202020204" pitchFamily="34" charset="0"/>
                <a:cs typeface="Calibri" panose="020F0502020204030204" pitchFamily="34" charset="0"/>
                <a:hlinkClick r:id="rId2"/>
              </a:rPr>
              <a:t>Psalms 70:1–5</a:t>
            </a:r>
            <a:r>
              <a:rPr lang="en-US" sz="2000" b="1" kern="100" dirty="0">
                <a:latin typeface="Calibri" panose="020F0502020204030204" pitchFamily="34" charset="0"/>
                <a:ea typeface="Aptos" panose="020B0004020202020204" pitchFamily="34" charset="0"/>
                <a:cs typeface="Calibri" panose="020F0502020204030204" pitchFamily="34" charset="0"/>
              </a:rPr>
              <a:t> ) (40:1-17) </a:t>
            </a:r>
            <a:endParaRPr lang="en-US" sz="2000" kern="100" dirty="0">
              <a:latin typeface="Calibri" panose="020F0502020204030204" pitchFamily="34" charset="0"/>
              <a:ea typeface="Aptos" panose="020B0004020202020204" pitchFamily="34" charset="0"/>
              <a:cs typeface="Calibri" panose="020F0502020204030204" pitchFamily="34" charset="0"/>
            </a:endParaRPr>
          </a:p>
          <a:p>
            <a:pPr marL="0">
              <a:lnSpc>
                <a:spcPct val="115000"/>
              </a:lnSpc>
              <a:spcAft>
                <a:spcPts val="600"/>
              </a:spcAft>
              <a:buNone/>
            </a:pPr>
            <a:r>
              <a:rPr lang="en-US" sz="2000" b="1" kern="100" dirty="0">
                <a:latin typeface="Calibri" panose="020F0502020204030204" pitchFamily="34" charset="0"/>
                <a:ea typeface="Aptos" panose="020B0004020202020204" pitchFamily="34" charset="0"/>
                <a:cs typeface="Calibri" panose="020F0502020204030204" pitchFamily="34" charset="0"/>
              </a:rPr>
              <a:t>40:10 </a:t>
            </a:r>
            <a:r>
              <a:rPr lang="en-US" sz="2000" kern="100" dirty="0">
                <a:latin typeface="Calibri" panose="020F0502020204030204" pitchFamily="34" charset="0"/>
                <a:ea typeface="Aptos" panose="020B0004020202020204" pitchFamily="34" charset="0"/>
                <a:cs typeface="Calibri" panose="020F0502020204030204" pitchFamily="34" charset="0"/>
              </a:rPr>
              <a:t>I have not hidden Your righteousness within my heart; I have declared Your faithfulness and Your </a:t>
            </a:r>
            <a:r>
              <a:rPr lang="en-US" sz="2000" b="1" kern="100" dirty="0">
                <a:latin typeface="Calibri" panose="020F0502020204030204" pitchFamily="34" charset="0"/>
                <a:ea typeface="Aptos" panose="020B0004020202020204" pitchFamily="34" charset="0"/>
                <a:cs typeface="Calibri" panose="020F0502020204030204" pitchFamily="34" charset="0"/>
              </a:rPr>
              <a:t>salvation;</a:t>
            </a:r>
            <a:r>
              <a:rPr lang="en-US" sz="2000" kern="100" dirty="0">
                <a:latin typeface="Calibri" panose="020F0502020204030204" pitchFamily="34" charset="0"/>
                <a:ea typeface="Aptos" panose="020B0004020202020204" pitchFamily="34" charset="0"/>
                <a:cs typeface="Calibri" panose="020F0502020204030204" pitchFamily="34" charset="0"/>
              </a:rPr>
              <a:t> I have not concealed Your lovingkindness and Your truth From the great assembly.</a:t>
            </a:r>
          </a:p>
          <a:p>
            <a:pPr marL="0">
              <a:lnSpc>
                <a:spcPct val="115000"/>
              </a:lnSpc>
              <a:spcAft>
                <a:spcPts val="600"/>
              </a:spcAft>
              <a:buNone/>
            </a:pPr>
            <a:r>
              <a:rPr lang="en-US" sz="2000" b="1" kern="100" dirty="0">
                <a:latin typeface="Calibri" panose="020F0502020204030204" pitchFamily="34" charset="0"/>
                <a:ea typeface="Aptos" panose="020B0004020202020204" pitchFamily="34" charset="0"/>
                <a:cs typeface="Calibri" panose="020F0502020204030204" pitchFamily="34" charset="0"/>
              </a:rPr>
              <a:t>:16 </a:t>
            </a:r>
            <a:r>
              <a:rPr lang="en-US" sz="2000" kern="100" dirty="0">
                <a:latin typeface="Calibri" panose="020F0502020204030204" pitchFamily="34" charset="0"/>
                <a:ea typeface="Aptos" panose="020B0004020202020204" pitchFamily="34" charset="0"/>
                <a:cs typeface="Calibri" panose="020F0502020204030204" pitchFamily="34" charset="0"/>
              </a:rPr>
              <a:t>Let all those who seek You rejoice and be glad in You; Let such as love Your </a:t>
            </a:r>
            <a:r>
              <a:rPr lang="en-US" sz="2000" b="1" kern="100" dirty="0">
                <a:latin typeface="Calibri" panose="020F0502020204030204" pitchFamily="34" charset="0"/>
                <a:ea typeface="Aptos" panose="020B0004020202020204" pitchFamily="34" charset="0"/>
                <a:cs typeface="Calibri" panose="020F0502020204030204" pitchFamily="34" charset="0"/>
              </a:rPr>
              <a:t>salvation</a:t>
            </a:r>
            <a:r>
              <a:rPr lang="en-US" sz="2000" kern="100" dirty="0">
                <a:latin typeface="Calibri" panose="020F0502020204030204" pitchFamily="34" charset="0"/>
                <a:ea typeface="Aptos" panose="020B0004020202020204" pitchFamily="34" charset="0"/>
                <a:cs typeface="Calibri" panose="020F0502020204030204" pitchFamily="34" charset="0"/>
              </a:rPr>
              <a:t> say continually, “The LORD be magnified!”</a:t>
            </a:r>
          </a:p>
          <a:p>
            <a:pPr marL="0">
              <a:lnSpc>
                <a:spcPct val="115000"/>
              </a:lnSpc>
              <a:spcAft>
                <a:spcPts val="600"/>
              </a:spcAft>
              <a:buNone/>
            </a:pPr>
            <a:r>
              <a:rPr lang="en-US" sz="2000" b="1" kern="100" dirty="0">
                <a:latin typeface="Calibri" panose="020F0502020204030204" pitchFamily="34" charset="0"/>
                <a:ea typeface="Aptos" panose="020B0004020202020204" pitchFamily="34" charset="0"/>
                <a:cs typeface="Calibri" panose="020F0502020204030204" pitchFamily="34" charset="0"/>
              </a:rPr>
              <a:t>A Contrite Sinner's Prayer for Pardon. (51:1-19)</a:t>
            </a:r>
            <a:endParaRPr lang="en-US" sz="2000" kern="100" dirty="0">
              <a:latin typeface="Calibri" panose="020F0502020204030204" pitchFamily="34" charset="0"/>
              <a:ea typeface="Aptos" panose="020B0004020202020204" pitchFamily="34" charset="0"/>
              <a:cs typeface="Calibri" panose="020F0502020204030204" pitchFamily="34" charset="0"/>
            </a:endParaRPr>
          </a:p>
          <a:p>
            <a:pPr marL="0" indent="0">
              <a:lnSpc>
                <a:spcPct val="115000"/>
              </a:lnSpc>
              <a:spcAft>
                <a:spcPts val="600"/>
              </a:spcAft>
              <a:buNone/>
            </a:pPr>
            <a:r>
              <a:rPr lang="en-US" sz="2000" b="1" kern="100" dirty="0">
                <a:latin typeface="Calibri" panose="020F0502020204030204" pitchFamily="34" charset="0"/>
                <a:ea typeface="Aptos" panose="020B0004020202020204" pitchFamily="34" charset="0"/>
                <a:cs typeface="Calibri" panose="020F0502020204030204" pitchFamily="34" charset="0"/>
              </a:rPr>
              <a:t>51:12 </a:t>
            </a:r>
            <a:r>
              <a:rPr lang="en-US" sz="2000" kern="100" dirty="0">
                <a:latin typeface="Calibri" panose="020F0502020204030204" pitchFamily="34" charset="0"/>
                <a:ea typeface="Aptos" panose="020B0004020202020204" pitchFamily="34" charset="0"/>
                <a:cs typeface="Calibri" panose="020F0502020204030204" pitchFamily="34" charset="0"/>
              </a:rPr>
              <a:t>Restore to me the joy of Your </a:t>
            </a:r>
            <a:r>
              <a:rPr lang="en-US" sz="2000" b="1" kern="100" dirty="0">
                <a:latin typeface="Calibri" panose="020F0502020204030204" pitchFamily="34" charset="0"/>
                <a:ea typeface="Aptos" panose="020B0004020202020204" pitchFamily="34" charset="0"/>
                <a:cs typeface="Calibri" panose="020F0502020204030204" pitchFamily="34" charset="0"/>
              </a:rPr>
              <a:t>salvation </a:t>
            </a:r>
            <a:r>
              <a:rPr lang="en-US" sz="2000" kern="100" dirty="0">
                <a:latin typeface="Calibri" panose="020F0502020204030204" pitchFamily="34" charset="0"/>
                <a:ea typeface="Aptos" panose="020B0004020202020204" pitchFamily="34" charset="0"/>
                <a:cs typeface="Calibri" panose="020F0502020204030204" pitchFamily="34" charset="0"/>
              </a:rPr>
              <a:t>And uphold me </a:t>
            </a:r>
            <a:r>
              <a:rPr lang="en-US" sz="2000" i="1" kern="100" dirty="0">
                <a:latin typeface="Calibri" panose="020F0502020204030204" pitchFamily="34" charset="0"/>
                <a:ea typeface="Aptos" panose="020B0004020202020204" pitchFamily="34" charset="0"/>
                <a:cs typeface="Calibri" panose="020F0502020204030204" pitchFamily="34" charset="0"/>
              </a:rPr>
              <a:t>by Your</a:t>
            </a:r>
            <a:r>
              <a:rPr lang="en-US" sz="2000" kern="100" dirty="0">
                <a:latin typeface="Calibri" panose="020F0502020204030204" pitchFamily="34" charset="0"/>
                <a:ea typeface="Aptos" panose="020B0004020202020204" pitchFamily="34" charset="0"/>
                <a:cs typeface="Calibri" panose="020F0502020204030204" pitchFamily="34" charset="0"/>
              </a:rPr>
              <a:t> generous Spirit.</a:t>
            </a:r>
          </a:p>
        </p:txBody>
      </p:sp>
    </p:spTree>
    <p:extLst>
      <p:ext uri="{BB962C8B-B14F-4D97-AF65-F5344CB8AC3E}">
        <p14:creationId xmlns:p14="http://schemas.microsoft.com/office/powerpoint/2010/main" val="1403429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9B5B48-6144-4762-EFDC-49EEBE3FD6B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DE788F-B251-0737-8E5A-C2B588A90318}"/>
              </a:ext>
            </a:extLst>
          </p:cNvPr>
          <p:cNvSpPr>
            <a:spLocks noGrp="1"/>
          </p:cNvSpPr>
          <p:nvPr>
            <p:ph idx="1"/>
          </p:nvPr>
        </p:nvSpPr>
        <p:spPr>
          <a:xfrm>
            <a:off x="628650" y="558799"/>
            <a:ext cx="7886700" cy="5618163"/>
          </a:xfrm>
        </p:spPr>
        <p:txBody>
          <a:bodyPr>
            <a:normAutofit/>
          </a:bodyPr>
          <a:lstStyle/>
          <a:p>
            <a:pPr marL="0">
              <a:lnSpc>
                <a:spcPct val="115000"/>
              </a:lnSpc>
              <a:spcAft>
                <a:spcPts val="600"/>
              </a:spcAft>
              <a:buNone/>
            </a:pPr>
            <a:r>
              <a:rPr lang="en-US" sz="2000" b="1" kern="100" dirty="0">
                <a:latin typeface="Calibri" panose="020F0502020204030204" pitchFamily="34" charset="0"/>
                <a:ea typeface="Aptos" panose="020B0004020202020204" pitchFamily="34" charset="0"/>
                <a:cs typeface="Calibri" panose="020F0502020204030204" pitchFamily="34" charset="0"/>
              </a:rPr>
              <a:t>The Nations Exhorted to Praise God. (67:1-7)</a:t>
            </a:r>
            <a:endParaRPr lang="en-US" sz="2000" kern="100" dirty="0">
              <a:latin typeface="Calibri" panose="020F0502020204030204" pitchFamily="34" charset="0"/>
              <a:ea typeface="Aptos" panose="020B0004020202020204" pitchFamily="34" charset="0"/>
              <a:cs typeface="Calibri" panose="020F0502020204030204" pitchFamily="34" charset="0"/>
            </a:endParaRPr>
          </a:p>
          <a:p>
            <a:pPr marL="0">
              <a:lnSpc>
                <a:spcPct val="115000"/>
              </a:lnSpc>
              <a:spcAft>
                <a:spcPts val="600"/>
              </a:spcAft>
              <a:buNone/>
            </a:pPr>
            <a:r>
              <a:rPr lang="en-US" sz="2000" b="1" kern="100" dirty="0">
                <a:latin typeface="Calibri" panose="020F0502020204030204" pitchFamily="34" charset="0"/>
                <a:ea typeface="Aptos" panose="020B0004020202020204" pitchFamily="34" charset="0"/>
                <a:cs typeface="Calibri" panose="020F0502020204030204" pitchFamily="34" charset="0"/>
              </a:rPr>
              <a:t>67:2 </a:t>
            </a:r>
            <a:r>
              <a:rPr lang="en-US" sz="2000" kern="100" dirty="0">
                <a:latin typeface="Calibri" panose="020F0502020204030204" pitchFamily="34" charset="0"/>
                <a:ea typeface="Aptos" panose="020B0004020202020204" pitchFamily="34" charset="0"/>
                <a:cs typeface="Calibri" panose="020F0502020204030204" pitchFamily="34" charset="0"/>
              </a:rPr>
              <a:t>That Your way may be known on earth, Your </a:t>
            </a:r>
            <a:r>
              <a:rPr lang="en-US" sz="2000" b="1" kern="100" dirty="0">
                <a:latin typeface="Calibri" panose="020F0502020204030204" pitchFamily="34" charset="0"/>
                <a:ea typeface="Aptos" panose="020B0004020202020204" pitchFamily="34" charset="0"/>
                <a:cs typeface="Calibri" panose="020F0502020204030204" pitchFamily="34" charset="0"/>
              </a:rPr>
              <a:t>salvation </a:t>
            </a:r>
            <a:r>
              <a:rPr lang="en-US" sz="2000" kern="100" dirty="0">
                <a:latin typeface="Calibri" panose="020F0502020204030204" pitchFamily="34" charset="0"/>
                <a:ea typeface="Aptos" panose="020B0004020202020204" pitchFamily="34" charset="0"/>
                <a:cs typeface="Calibri" panose="020F0502020204030204" pitchFamily="34" charset="0"/>
              </a:rPr>
              <a:t>among all nations</a:t>
            </a:r>
          </a:p>
          <a:p>
            <a:pPr marL="0">
              <a:lnSpc>
                <a:spcPct val="115000"/>
              </a:lnSpc>
              <a:spcAft>
                <a:spcPts val="600"/>
              </a:spcAft>
              <a:buNone/>
            </a:pPr>
            <a:r>
              <a:rPr lang="en-US" sz="2000" b="1" kern="100" dirty="0">
                <a:latin typeface="Calibri" panose="020F0502020204030204" pitchFamily="34" charset="0"/>
                <a:ea typeface="Aptos" panose="020B0004020202020204" pitchFamily="34" charset="0"/>
                <a:cs typeface="Calibri" panose="020F0502020204030204" pitchFamily="34" charset="0"/>
              </a:rPr>
              <a:t>A Cry of Distress and Imprecation on Adversaries. (69:1-36)</a:t>
            </a:r>
            <a:endParaRPr lang="en-US" sz="2000" kern="100" dirty="0">
              <a:latin typeface="Calibri" panose="020F0502020204030204" pitchFamily="34" charset="0"/>
              <a:ea typeface="Aptos" panose="020B0004020202020204" pitchFamily="34" charset="0"/>
              <a:cs typeface="Calibri" panose="020F0502020204030204" pitchFamily="34" charset="0"/>
            </a:endParaRPr>
          </a:p>
          <a:p>
            <a:pPr marL="0">
              <a:lnSpc>
                <a:spcPct val="115000"/>
              </a:lnSpc>
              <a:spcAft>
                <a:spcPts val="600"/>
              </a:spcAft>
              <a:buNone/>
            </a:pPr>
            <a:r>
              <a:rPr lang="en-US" sz="2000" b="1" kern="100" dirty="0">
                <a:latin typeface="Calibri" panose="020F0502020204030204" pitchFamily="34" charset="0"/>
                <a:ea typeface="Aptos" panose="020B0004020202020204" pitchFamily="34" charset="0"/>
                <a:cs typeface="Calibri" panose="020F0502020204030204" pitchFamily="34" charset="0"/>
              </a:rPr>
              <a:t>69:13 </a:t>
            </a:r>
            <a:r>
              <a:rPr lang="en-US" sz="2000" kern="100" dirty="0">
                <a:latin typeface="Calibri" panose="020F0502020204030204" pitchFamily="34" charset="0"/>
                <a:ea typeface="Aptos" panose="020B0004020202020204" pitchFamily="34" charset="0"/>
                <a:cs typeface="Calibri" panose="020F0502020204030204" pitchFamily="34" charset="0"/>
              </a:rPr>
              <a:t>But as for me, my prayer </a:t>
            </a:r>
            <a:r>
              <a:rPr lang="en-US" sz="2000" i="1" kern="100" dirty="0">
                <a:latin typeface="Calibri" panose="020F0502020204030204" pitchFamily="34" charset="0"/>
                <a:ea typeface="Aptos" panose="020B0004020202020204" pitchFamily="34" charset="0"/>
                <a:cs typeface="Calibri" panose="020F0502020204030204" pitchFamily="34" charset="0"/>
              </a:rPr>
              <a:t>is</a:t>
            </a:r>
            <a:r>
              <a:rPr lang="en-US" sz="2000" kern="100" dirty="0">
                <a:latin typeface="Calibri" panose="020F0502020204030204" pitchFamily="34" charset="0"/>
                <a:ea typeface="Aptos" panose="020B0004020202020204" pitchFamily="34" charset="0"/>
                <a:cs typeface="Calibri" panose="020F0502020204030204" pitchFamily="34" charset="0"/>
              </a:rPr>
              <a:t> to You, O LORD, </a:t>
            </a:r>
            <a:r>
              <a:rPr lang="en-US" sz="2000" i="1" kern="100" dirty="0">
                <a:latin typeface="Calibri" panose="020F0502020204030204" pitchFamily="34" charset="0"/>
                <a:ea typeface="Aptos" panose="020B0004020202020204" pitchFamily="34" charset="0"/>
                <a:cs typeface="Calibri" panose="020F0502020204030204" pitchFamily="34" charset="0"/>
              </a:rPr>
              <a:t>in</a:t>
            </a:r>
            <a:r>
              <a:rPr lang="en-US" sz="2000" kern="100" dirty="0">
                <a:latin typeface="Calibri" panose="020F0502020204030204" pitchFamily="34" charset="0"/>
                <a:ea typeface="Aptos" panose="020B0004020202020204" pitchFamily="34" charset="0"/>
                <a:cs typeface="Calibri" panose="020F0502020204030204" pitchFamily="34" charset="0"/>
              </a:rPr>
              <a:t> the acceptable time; O God, in the multitude of Your mercy, Hear me in the truth of Your </a:t>
            </a:r>
            <a:r>
              <a:rPr lang="en-US" sz="2000" b="1" kern="100" dirty="0">
                <a:latin typeface="Calibri" panose="020F0502020204030204" pitchFamily="34" charset="0"/>
                <a:ea typeface="Aptos" panose="020B0004020202020204" pitchFamily="34" charset="0"/>
                <a:cs typeface="Calibri" panose="020F0502020204030204" pitchFamily="34" charset="0"/>
              </a:rPr>
              <a:t>salvation.</a:t>
            </a:r>
            <a:endParaRPr lang="en-US" sz="2000" kern="100" dirty="0">
              <a:latin typeface="Calibri" panose="020F0502020204030204" pitchFamily="34" charset="0"/>
              <a:ea typeface="Aptos" panose="020B0004020202020204" pitchFamily="34" charset="0"/>
              <a:cs typeface="Calibri" panose="020F0502020204030204" pitchFamily="34" charset="0"/>
            </a:endParaRPr>
          </a:p>
          <a:p>
            <a:pPr marL="0">
              <a:lnSpc>
                <a:spcPct val="115000"/>
              </a:lnSpc>
              <a:spcAft>
                <a:spcPts val="600"/>
              </a:spcAft>
              <a:buNone/>
            </a:pPr>
            <a:r>
              <a:rPr lang="en-US" sz="2000" b="1" kern="100" dirty="0">
                <a:latin typeface="Calibri" panose="020F0502020204030204" pitchFamily="34" charset="0"/>
                <a:ea typeface="Aptos" panose="020B0004020202020204" pitchFamily="34" charset="0"/>
                <a:cs typeface="Calibri" panose="020F0502020204030204" pitchFamily="34" charset="0"/>
              </a:rPr>
              <a:t>:29 </a:t>
            </a:r>
            <a:r>
              <a:rPr lang="en-US" sz="2000" kern="100" dirty="0">
                <a:latin typeface="Calibri" panose="020F0502020204030204" pitchFamily="34" charset="0"/>
                <a:ea typeface="Aptos" panose="020B0004020202020204" pitchFamily="34" charset="0"/>
                <a:cs typeface="Calibri" panose="020F0502020204030204" pitchFamily="34" charset="0"/>
              </a:rPr>
              <a:t>But I </a:t>
            </a:r>
            <a:r>
              <a:rPr lang="en-US" sz="2000" i="1" kern="100" dirty="0">
                <a:latin typeface="Calibri" panose="020F0502020204030204" pitchFamily="34" charset="0"/>
                <a:ea typeface="Aptos" panose="020B0004020202020204" pitchFamily="34" charset="0"/>
                <a:cs typeface="Calibri" panose="020F0502020204030204" pitchFamily="34" charset="0"/>
              </a:rPr>
              <a:t>am</a:t>
            </a:r>
            <a:r>
              <a:rPr lang="en-US" sz="2000" kern="100" dirty="0">
                <a:latin typeface="Calibri" panose="020F0502020204030204" pitchFamily="34" charset="0"/>
                <a:ea typeface="Aptos" panose="020B0004020202020204" pitchFamily="34" charset="0"/>
                <a:cs typeface="Calibri" panose="020F0502020204030204" pitchFamily="34" charset="0"/>
              </a:rPr>
              <a:t> poor and sorrowful; Let Your </a:t>
            </a:r>
            <a:r>
              <a:rPr lang="en-US" sz="2000" b="1" kern="100" dirty="0">
                <a:latin typeface="Calibri" panose="020F0502020204030204" pitchFamily="34" charset="0"/>
                <a:ea typeface="Aptos" panose="020B0004020202020204" pitchFamily="34" charset="0"/>
                <a:cs typeface="Calibri" panose="020F0502020204030204" pitchFamily="34" charset="0"/>
              </a:rPr>
              <a:t>salvation, </a:t>
            </a:r>
            <a:r>
              <a:rPr lang="en-US" sz="2000" kern="100" dirty="0">
                <a:latin typeface="Calibri" panose="020F0502020204030204" pitchFamily="34" charset="0"/>
                <a:ea typeface="Aptos" panose="020B0004020202020204" pitchFamily="34" charset="0"/>
                <a:cs typeface="Calibri" panose="020F0502020204030204" pitchFamily="34" charset="0"/>
              </a:rPr>
              <a:t>O God, set me up on high</a:t>
            </a:r>
          </a:p>
          <a:p>
            <a:pPr marL="0">
              <a:lnSpc>
                <a:spcPct val="115000"/>
              </a:lnSpc>
              <a:spcAft>
                <a:spcPts val="600"/>
              </a:spcAft>
              <a:buNone/>
            </a:pPr>
            <a:r>
              <a:rPr lang="en-US" sz="2000" b="1" kern="100" dirty="0">
                <a:latin typeface="Calibri" panose="020F0502020204030204" pitchFamily="34" charset="0"/>
                <a:ea typeface="Aptos" panose="020B0004020202020204" pitchFamily="34" charset="0"/>
                <a:cs typeface="Calibri" panose="020F0502020204030204" pitchFamily="34" charset="0"/>
              </a:rPr>
              <a:t>Prayer for Relief from Adversaries (</a:t>
            </a:r>
            <a:r>
              <a:rPr lang="en-US" sz="2000" b="1" i="1" u="sng" kern="100" dirty="0">
                <a:solidFill>
                  <a:srgbClr val="467886"/>
                </a:solidFill>
                <a:latin typeface="Calibri" panose="020F0502020204030204" pitchFamily="34" charset="0"/>
                <a:ea typeface="Aptos" panose="020B0004020202020204" pitchFamily="34" charset="0"/>
                <a:cs typeface="Calibri" panose="020F0502020204030204" pitchFamily="34" charset="0"/>
                <a:hlinkClick r:id="rId2"/>
              </a:rPr>
              <a:t>Psalms. 40:13–17</a:t>
            </a:r>
            <a:r>
              <a:rPr lang="en-US" sz="2000" b="1" kern="100" dirty="0">
                <a:latin typeface="Calibri" panose="020F0502020204030204" pitchFamily="34" charset="0"/>
                <a:ea typeface="Aptos" panose="020B0004020202020204" pitchFamily="34" charset="0"/>
                <a:cs typeface="Calibri" panose="020F0502020204030204" pitchFamily="34" charset="0"/>
              </a:rPr>
              <a:t> ) (70:1-5)</a:t>
            </a:r>
            <a:endParaRPr lang="en-US" sz="2000" kern="100" dirty="0">
              <a:latin typeface="Calibri" panose="020F0502020204030204" pitchFamily="34" charset="0"/>
              <a:ea typeface="Aptos" panose="020B0004020202020204" pitchFamily="34" charset="0"/>
              <a:cs typeface="Calibri" panose="020F0502020204030204" pitchFamily="34" charset="0"/>
            </a:endParaRPr>
          </a:p>
          <a:p>
            <a:pPr marL="0">
              <a:lnSpc>
                <a:spcPct val="115000"/>
              </a:lnSpc>
              <a:spcAft>
                <a:spcPts val="600"/>
              </a:spcAft>
              <a:buNone/>
            </a:pPr>
            <a:r>
              <a:rPr lang="en-US" sz="2000" b="1" kern="100" dirty="0">
                <a:latin typeface="Calibri" panose="020F0502020204030204" pitchFamily="34" charset="0"/>
                <a:ea typeface="Aptos" panose="020B0004020202020204" pitchFamily="34" charset="0"/>
                <a:cs typeface="Calibri" panose="020F0502020204030204" pitchFamily="34" charset="0"/>
              </a:rPr>
              <a:t>70:4 </a:t>
            </a:r>
            <a:r>
              <a:rPr lang="en-US" sz="2000" kern="100" dirty="0">
                <a:latin typeface="Calibri" panose="020F0502020204030204" pitchFamily="34" charset="0"/>
                <a:ea typeface="Aptos" panose="020B0004020202020204" pitchFamily="34" charset="0"/>
                <a:cs typeface="Calibri" panose="020F0502020204030204" pitchFamily="34" charset="0"/>
              </a:rPr>
              <a:t>Let all those who seek You rejoice and be glad in You; And let those who love Your </a:t>
            </a:r>
            <a:r>
              <a:rPr lang="en-US" sz="2000" b="1" kern="100" dirty="0">
                <a:latin typeface="Calibri" panose="020F0502020204030204" pitchFamily="34" charset="0"/>
                <a:ea typeface="Aptos" panose="020B0004020202020204" pitchFamily="34" charset="0"/>
                <a:cs typeface="Calibri" panose="020F0502020204030204" pitchFamily="34" charset="0"/>
              </a:rPr>
              <a:t>salvation</a:t>
            </a:r>
            <a:r>
              <a:rPr lang="en-US" sz="2000" kern="100" dirty="0">
                <a:latin typeface="Calibri" panose="020F0502020204030204" pitchFamily="34" charset="0"/>
                <a:ea typeface="Aptos" panose="020B0004020202020204" pitchFamily="34" charset="0"/>
                <a:cs typeface="Calibri" panose="020F0502020204030204" pitchFamily="34" charset="0"/>
              </a:rPr>
              <a:t> say continually, “Let God be magnified!”</a:t>
            </a:r>
          </a:p>
        </p:txBody>
      </p:sp>
    </p:spTree>
    <p:extLst>
      <p:ext uri="{BB962C8B-B14F-4D97-AF65-F5344CB8AC3E}">
        <p14:creationId xmlns:p14="http://schemas.microsoft.com/office/powerpoint/2010/main" val="3306777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4E3C58-A3D6-ADB6-6B4D-D4D244BD4DE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A8773C-0ADC-A788-84E9-6800D91467E8}"/>
              </a:ext>
            </a:extLst>
          </p:cNvPr>
          <p:cNvSpPr>
            <a:spLocks noGrp="1"/>
          </p:cNvSpPr>
          <p:nvPr>
            <p:ph idx="1"/>
          </p:nvPr>
        </p:nvSpPr>
        <p:spPr>
          <a:xfrm>
            <a:off x="474133" y="287868"/>
            <a:ext cx="8144934" cy="6062132"/>
          </a:xfrm>
        </p:spPr>
        <p:txBody>
          <a:bodyPr>
            <a:noAutofit/>
          </a:bodyPr>
          <a:lstStyle/>
          <a:p>
            <a:pPr marL="0">
              <a:lnSpc>
                <a:spcPct val="115000"/>
              </a:lnSpc>
              <a:spcAft>
                <a:spcPts val="600"/>
              </a:spcAft>
              <a:buNone/>
            </a:pPr>
            <a:r>
              <a:rPr lang="en-US" sz="2600" b="1" kern="100" dirty="0">
                <a:latin typeface="Calibri" panose="020F0502020204030204" pitchFamily="34" charset="0"/>
                <a:ea typeface="Aptos" panose="020B0004020202020204" pitchFamily="34" charset="0"/>
                <a:cs typeface="Calibri" panose="020F0502020204030204" pitchFamily="34" charset="0"/>
              </a:rPr>
              <a:t>God the Rock of Salvation (71:1-24 ) </a:t>
            </a:r>
            <a:endParaRPr lang="en-US" sz="2600" kern="100" dirty="0">
              <a:latin typeface="Calibri" panose="020F0502020204030204" pitchFamily="34" charset="0"/>
              <a:ea typeface="Aptos" panose="020B0004020202020204" pitchFamily="34" charset="0"/>
              <a:cs typeface="Calibri" panose="020F0502020204030204" pitchFamily="34" charset="0"/>
            </a:endParaRPr>
          </a:p>
          <a:p>
            <a:pPr marL="0">
              <a:lnSpc>
                <a:spcPct val="115000"/>
              </a:lnSpc>
              <a:spcAft>
                <a:spcPts val="600"/>
              </a:spcAft>
              <a:buNone/>
            </a:pPr>
            <a:r>
              <a:rPr lang="en-US" sz="2600" b="1" kern="100" dirty="0">
                <a:latin typeface="Calibri" panose="020F0502020204030204" pitchFamily="34" charset="0"/>
                <a:ea typeface="Aptos" panose="020B0004020202020204" pitchFamily="34" charset="0"/>
                <a:cs typeface="Calibri" panose="020F0502020204030204" pitchFamily="34" charset="0"/>
              </a:rPr>
              <a:t>71:15 </a:t>
            </a:r>
            <a:r>
              <a:rPr lang="en-US" sz="2600" kern="100" dirty="0">
                <a:latin typeface="Calibri" panose="020F0502020204030204" pitchFamily="34" charset="0"/>
                <a:ea typeface="Aptos" panose="020B0004020202020204" pitchFamily="34" charset="0"/>
                <a:cs typeface="Calibri" panose="020F0502020204030204" pitchFamily="34" charset="0"/>
              </a:rPr>
              <a:t>My mouth shall tell of Your righteousness </a:t>
            </a:r>
            <a:r>
              <a:rPr lang="en-US" sz="2600" i="1" kern="100" dirty="0">
                <a:latin typeface="Calibri" panose="020F0502020204030204" pitchFamily="34" charset="0"/>
                <a:ea typeface="Aptos" panose="020B0004020202020204" pitchFamily="34" charset="0"/>
                <a:cs typeface="Calibri" panose="020F0502020204030204" pitchFamily="34" charset="0"/>
              </a:rPr>
              <a:t>And</a:t>
            </a:r>
            <a:r>
              <a:rPr lang="en-US" sz="2600" kern="100" dirty="0">
                <a:latin typeface="Calibri" panose="020F0502020204030204" pitchFamily="34" charset="0"/>
                <a:ea typeface="Aptos" panose="020B0004020202020204" pitchFamily="34" charset="0"/>
                <a:cs typeface="Calibri" panose="020F0502020204030204" pitchFamily="34" charset="0"/>
              </a:rPr>
              <a:t> Your </a:t>
            </a:r>
            <a:r>
              <a:rPr lang="en-US" sz="2600" b="1" kern="100" dirty="0">
                <a:latin typeface="Calibri" panose="020F0502020204030204" pitchFamily="34" charset="0"/>
                <a:ea typeface="Aptos" panose="020B0004020202020204" pitchFamily="34" charset="0"/>
                <a:cs typeface="Calibri" panose="020F0502020204030204" pitchFamily="34" charset="0"/>
              </a:rPr>
              <a:t>salvation</a:t>
            </a:r>
            <a:r>
              <a:rPr lang="en-US" sz="2600" kern="100" dirty="0">
                <a:latin typeface="Calibri" panose="020F0502020204030204" pitchFamily="34" charset="0"/>
                <a:ea typeface="Aptos" panose="020B0004020202020204" pitchFamily="34" charset="0"/>
                <a:cs typeface="Calibri" panose="020F0502020204030204" pitchFamily="34" charset="0"/>
              </a:rPr>
              <a:t> all the day, For I do not know </a:t>
            </a:r>
            <a:r>
              <a:rPr lang="en-US" sz="2600" i="1" kern="100" dirty="0">
                <a:latin typeface="Calibri" panose="020F0502020204030204" pitchFamily="34" charset="0"/>
                <a:ea typeface="Aptos" panose="020B0004020202020204" pitchFamily="34" charset="0"/>
                <a:cs typeface="Calibri" panose="020F0502020204030204" pitchFamily="34" charset="0"/>
              </a:rPr>
              <a:t>their</a:t>
            </a:r>
            <a:r>
              <a:rPr lang="en-US" sz="2600" kern="100" dirty="0">
                <a:latin typeface="Calibri" panose="020F0502020204030204" pitchFamily="34" charset="0"/>
                <a:ea typeface="Aptos" panose="020B0004020202020204" pitchFamily="34" charset="0"/>
                <a:cs typeface="Calibri" panose="020F0502020204030204" pitchFamily="34" charset="0"/>
              </a:rPr>
              <a:t> limits.</a:t>
            </a:r>
          </a:p>
          <a:p>
            <a:pPr marL="0">
              <a:lnSpc>
                <a:spcPct val="115000"/>
              </a:lnSpc>
              <a:spcAft>
                <a:spcPts val="600"/>
              </a:spcAft>
              <a:buNone/>
            </a:pPr>
            <a:r>
              <a:rPr lang="en-US" sz="2600" b="1" kern="100" dirty="0">
                <a:latin typeface="Calibri" panose="020F0502020204030204" pitchFamily="34" charset="0"/>
                <a:ea typeface="Aptos" panose="020B0004020202020204" pitchFamily="34" charset="0"/>
                <a:cs typeface="Calibri" panose="020F0502020204030204" pitchFamily="34" charset="0"/>
              </a:rPr>
              <a:t>Prayer that the LORD Will Restore Favor to the Land (85:1-13) </a:t>
            </a:r>
            <a:endParaRPr lang="en-US" sz="2600" kern="100" dirty="0">
              <a:latin typeface="Calibri" panose="020F0502020204030204" pitchFamily="34" charset="0"/>
              <a:ea typeface="Aptos" panose="020B0004020202020204" pitchFamily="34" charset="0"/>
              <a:cs typeface="Calibri" panose="020F0502020204030204" pitchFamily="34" charset="0"/>
            </a:endParaRPr>
          </a:p>
          <a:p>
            <a:pPr marL="0">
              <a:lnSpc>
                <a:spcPct val="115000"/>
              </a:lnSpc>
              <a:spcAft>
                <a:spcPts val="600"/>
              </a:spcAft>
              <a:buNone/>
            </a:pPr>
            <a:r>
              <a:rPr lang="en-US" sz="2600" b="1" kern="100" dirty="0">
                <a:latin typeface="Calibri" panose="020F0502020204030204" pitchFamily="34" charset="0"/>
                <a:ea typeface="Aptos" panose="020B0004020202020204" pitchFamily="34" charset="0"/>
                <a:cs typeface="Calibri" panose="020F0502020204030204" pitchFamily="34" charset="0"/>
              </a:rPr>
              <a:t>85:7 </a:t>
            </a:r>
            <a:r>
              <a:rPr lang="en-US" sz="2600" kern="100" dirty="0">
                <a:latin typeface="Calibri" panose="020F0502020204030204" pitchFamily="34" charset="0"/>
                <a:ea typeface="Aptos" panose="020B0004020202020204" pitchFamily="34" charset="0"/>
                <a:cs typeface="Calibri" panose="020F0502020204030204" pitchFamily="34" charset="0"/>
              </a:rPr>
              <a:t>Show us Your mercy, LORD, And grant us Your </a:t>
            </a:r>
            <a:r>
              <a:rPr lang="en-US" sz="2600" b="1" kern="100" dirty="0">
                <a:latin typeface="Calibri" panose="020F0502020204030204" pitchFamily="34" charset="0"/>
                <a:ea typeface="Aptos" panose="020B0004020202020204" pitchFamily="34" charset="0"/>
                <a:cs typeface="Calibri" panose="020F0502020204030204" pitchFamily="34" charset="0"/>
              </a:rPr>
              <a:t>salvation.</a:t>
            </a:r>
            <a:endParaRPr lang="en-US" sz="2600" kern="100" dirty="0">
              <a:latin typeface="Calibri" panose="020F0502020204030204" pitchFamily="34" charset="0"/>
              <a:ea typeface="Aptos" panose="020B0004020202020204" pitchFamily="34" charset="0"/>
              <a:cs typeface="Calibri" panose="020F0502020204030204" pitchFamily="34" charset="0"/>
            </a:endParaRPr>
          </a:p>
          <a:p>
            <a:pPr marL="0">
              <a:lnSpc>
                <a:spcPct val="115000"/>
              </a:lnSpc>
              <a:spcAft>
                <a:spcPts val="600"/>
              </a:spcAft>
              <a:buNone/>
            </a:pPr>
            <a:r>
              <a:rPr lang="en-US" sz="2600" b="1" kern="100" dirty="0">
                <a:latin typeface="Calibri" panose="020F0502020204030204" pitchFamily="34" charset="0"/>
                <a:ea typeface="Aptos" panose="020B0004020202020204" pitchFamily="34" charset="0"/>
                <a:cs typeface="Calibri" panose="020F0502020204030204" pitchFamily="34" charset="0"/>
              </a:rPr>
              <a:t>Joy in Forgiveness of Israel’s Sins (106:1-35)</a:t>
            </a:r>
            <a:endParaRPr lang="en-US" sz="2600" kern="100" dirty="0">
              <a:latin typeface="Calibri" panose="020F0502020204030204" pitchFamily="34" charset="0"/>
              <a:ea typeface="Aptos" panose="020B0004020202020204" pitchFamily="34" charset="0"/>
              <a:cs typeface="Calibri" panose="020F0502020204030204" pitchFamily="34" charset="0"/>
            </a:endParaRPr>
          </a:p>
          <a:p>
            <a:pPr marL="0" indent="0">
              <a:lnSpc>
                <a:spcPct val="115000"/>
              </a:lnSpc>
              <a:spcAft>
                <a:spcPts val="600"/>
              </a:spcAft>
              <a:buNone/>
            </a:pPr>
            <a:r>
              <a:rPr lang="en-US" sz="2600" b="1" kern="100" dirty="0">
                <a:latin typeface="Calibri" panose="020F0502020204030204" pitchFamily="34" charset="0"/>
                <a:ea typeface="Aptos" panose="020B0004020202020204" pitchFamily="34" charset="0"/>
                <a:cs typeface="Calibri" panose="020F0502020204030204" pitchFamily="34" charset="0"/>
              </a:rPr>
              <a:t>106:4 </a:t>
            </a:r>
            <a:r>
              <a:rPr lang="en-US" sz="2600" kern="100" dirty="0">
                <a:latin typeface="Calibri" panose="020F0502020204030204" pitchFamily="34" charset="0"/>
                <a:ea typeface="Aptos" panose="020B0004020202020204" pitchFamily="34" charset="0"/>
                <a:cs typeface="Calibri" panose="020F0502020204030204" pitchFamily="34" charset="0"/>
              </a:rPr>
              <a:t>Remember me, O LORD, with the favor </a:t>
            </a:r>
            <a:r>
              <a:rPr lang="en-US" sz="2600" i="1" kern="100" dirty="0">
                <a:latin typeface="Calibri" panose="020F0502020204030204" pitchFamily="34" charset="0"/>
                <a:ea typeface="Aptos" panose="020B0004020202020204" pitchFamily="34" charset="0"/>
                <a:cs typeface="Calibri" panose="020F0502020204030204" pitchFamily="34" charset="0"/>
              </a:rPr>
              <a:t>You have toward</a:t>
            </a:r>
            <a:r>
              <a:rPr lang="en-US" sz="2600" kern="100" dirty="0">
                <a:latin typeface="Calibri" panose="020F0502020204030204" pitchFamily="34" charset="0"/>
                <a:ea typeface="Aptos" panose="020B0004020202020204" pitchFamily="34" charset="0"/>
                <a:cs typeface="Calibri" panose="020F0502020204030204" pitchFamily="34" charset="0"/>
              </a:rPr>
              <a:t> Your people. Oh, visit me with Your </a:t>
            </a:r>
            <a:r>
              <a:rPr lang="en-US" sz="2600" b="1" kern="100" dirty="0">
                <a:latin typeface="Calibri" panose="020F0502020204030204" pitchFamily="34" charset="0"/>
                <a:ea typeface="Aptos" panose="020B0004020202020204" pitchFamily="34" charset="0"/>
                <a:cs typeface="Calibri" panose="020F0502020204030204" pitchFamily="34" charset="0"/>
              </a:rPr>
              <a:t>salvation,</a:t>
            </a:r>
            <a:endParaRPr lang="en-US" sz="2600" kern="100" dirty="0">
              <a:latin typeface="Calibri" panose="020F0502020204030204" pitchFamily="34" charset="0"/>
              <a:ea typeface="Aptos" panose="020B0004020202020204" pitchFamily="34" charset="0"/>
              <a:cs typeface="Calibri" panose="020F0502020204030204" pitchFamily="34" charset="0"/>
            </a:endParaRPr>
          </a:p>
        </p:txBody>
      </p:sp>
    </p:spTree>
    <p:extLst>
      <p:ext uri="{BB962C8B-B14F-4D97-AF65-F5344CB8AC3E}">
        <p14:creationId xmlns:p14="http://schemas.microsoft.com/office/powerpoint/2010/main" val="36585508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157</TotalTime>
  <Words>1601</Words>
  <Application>Microsoft Office PowerPoint</Application>
  <PresentationFormat>On-screen Show (4:3)</PresentationFormat>
  <Paragraphs>70</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Algerian</vt:lpstr>
      <vt:lpstr>Aptos</vt:lpstr>
      <vt:lpstr>Aptos Display</vt:lpstr>
      <vt:lpstr>Arial</vt:lpstr>
      <vt:lpstr>Arial</vt:lpstr>
      <vt:lpstr>Calibri</vt:lpstr>
      <vt:lpstr>Office Theme</vt:lpstr>
      <vt:lpstr>YOUR SALVATION</vt:lpstr>
      <vt:lpstr>God Delivers Israel by Moses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SALVATION IS OFFERED ONLY BY Invitation THROUGH THE GOSPEL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Salvation</dc:title>
  <dc:creator>Bruce Molock</dc:creator>
  <cp:lastModifiedBy>Richard Lidh</cp:lastModifiedBy>
  <cp:revision>7</cp:revision>
  <cp:lastPrinted>2025-05-11T01:24:37Z</cp:lastPrinted>
  <dcterms:created xsi:type="dcterms:W3CDTF">2025-05-10T14:41:34Z</dcterms:created>
  <dcterms:modified xsi:type="dcterms:W3CDTF">2025-05-11T01:25:05Z</dcterms:modified>
</cp:coreProperties>
</file>